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3"/>
  </p:notesMasterIdLst>
  <p:handoutMasterIdLst>
    <p:handoutMasterId r:id="rId34"/>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B6F54A1-8BA5-4684-B06C-10EBFB49FF00}" styleName="">
    <a:wholeTbl>
      <a:tcStyle>
        <a:tcBdr/>
      </a:tcStyle>
    </a:wholeTbl>
    <a:band1H>
      <a:tcStyle>
        <a:tcBdr/>
      </a:tcStyle>
    </a:band1H>
    <a:band1V>
      <a:tcStyle>
        <a:tcBdr/>
      </a:tcStyle>
    </a:band1V>
    <a:lastCol>
      <a:tcStyle>
        <a:tcBdr/>
      </a:tcStyle>
    </a:lastCol>
    <a:firstCol>
      <a:tcStyle>
        <a:tcBdr/>
      </a:tcStyle>
    </a:firstCol>
    <a:lastRow>
      <a:tcStyle>
        <a:tcBdr/>
      </a:tcStyle>
    </a:lastRow>
    <a:firstRow>
      <a:tcStyle>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3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CA" sz="1400" b="0" i="0" u="none" strike="noStrike" kern="1200" cap="none">
              <a:ln>
                <a:noFill/>
              </a:ln>
              <a:latin typeface="Liberation Sans" pitchFamily="18"/>
              <a:ea typeface="DejaVu Sans" pitchFamily="2"/>
              <a:cs typeface="DejaVu Sans"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CA" sz="1400" b="0" i="0" u="none" strike="noStrike" kern="1200" cap="none">
              <a:ln>
                <a:noFill/>
              </a:ln>
              <a:latin typeface="Liberation Sans" pitchFamily="18"/>
              <a:ea typeface="DejaVu Sans" pitchFamily="2"/>
              <a:cs typeface="DejaVu Sans"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CA" sz="1400" b="0" i="0" u="none" strike="noStrike" kern="1200" cap="none">
              <a:ln>
                <a:noFill/>
              </a:ln>
              <a:latin typeface="Liberation Sans" pitchFamily="18"/>
              <a:ea typeface="DejaVu Sans" pitchFamily="2"/>
              <a:cs typeface="DejaVu Sans"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F8349892-5200-4DC9-B7A9-F8DFA3C03EB1}" type="slidenum">
              <a:t>‹#›</a:t>
            </a:fld>
            <a:endParaRPr lang="en-CA" sz="1400" b="0" i="0" u="none" strike="noStrike" kern="1200" cap="none">
              <a:ln>
                <a:noFill/>
              </a:ln>
              <a:latin typeface="Liberation Sans" pitchFamily="18"/>
              <a:ea typeface="DejaVu Sans" pitchFamily="2"/>
              <a:cs typeface="DejaVu Sans" pitchFamily="2"/>
            </a:endParaRPr>
          </a:p>
        </p:txBody>
      </p:sp>
    </p:spTree>
    <p:extLst>
      <p:ext uri="{BB962C8B-B14F-4D97-AF65-F5344CB8AC3E}">
        <p14:creationId xmlns:p14="http://schemas.microsoft.com/office/powerpoint/2010/main" val="143348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CA"/>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CA" sz="1400" kern="1200">
                <a:latin typeface="Liberation Serif" pitchFamily="18"/>
                <a:ea typeface="DejaVu Sans" pitchFamily="2"/>
                <a:cs typeface="DejaVu Sans" pitchFamily="2"/>
              </a:defRPr>
            </a:lvl1pPr>
          </a:lstStyle>
          <a:p>
            <a:pPr lvl="0"/>
            <a:fld id="{228E1F7D-B4C6-402C-8308-17145E066433}" type="slidenum">
              <a:t>‹#›</a:t>
            </a:fld>
            <a:endParaRPr lang="en-CA"/>
          </a:p>
        </p:txBody>
      </p:sp>
    </p:spTree>
    <p:extLst>
      <p:ext uri="{BB962C8B-B14F-4D97-AF65-F5344CB8AC3E}">
        <p14:creationId xmlns:p14="http://schemas.microsoft.com/office/powerpoint/2010/main" val="3061441062"/>
      </p:ext>
    </p:extLst>
  </p:cSld>
  <p:clrMap bg1="lt1" tx1="dk1" bg2="lt2" tx2="dk2" accent1="accent1" accent2="accent2" accent3="accent3" accent4="accent4" accent5="accent5" accent6="accent6" hlink="hlink" folHlink="folHlink"/>
  <p:notesStyle>
    <a:lvl1pPr marL="216000" marR="0" indent="-216000" hangingPunct="0">
      <a:tabLst/>
      <a:defRPr lang="en-CA"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27F1A6B-BCB1-462A-9443-2D839D942E4F}" type="slidenum">
              <a:t>1</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160"/>
            <a:ext cx="6047640" cy="4811040"/>
          </a:xfrm>
        </p:spPr>
        <p:txBody>
          <a:bodyPr>
            <a:spAutoFit/>
          </a:bodyPr>
          <a:lstStyle/>
          <a:p>
            <a:endParaRPr lang="en-CA" sz="281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4D2E5AC-74BC-4640-BB33-908CA32AEAEE}" type="slidenum">
              <a:t>10</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67CF1C7-E726-44E5-8C32-463B1129A1AB}" type="slidenum">
              <a:t>11</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5DEE2BF-F0EC-4D90-88D0-30DBFEA95D36}" type="slidenum">
              <a:t>12</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D4DB0D3-D3D2-47D1-A15D-43C3FAEE7803}" type="slidenum">
              <a:t>13</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85274B1-0AEF-4605-B848-A2D8EFD5EE40}" type="slidenum">
              <a:t>14</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E0E0434-05BB-4EA0-9275-F22E1C17AC8D}" type="slidenum">
              <a:t>15</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0B0DB83-65A5-46AF-9C11-32A98002E49D}" type="slidenum">
              <a:t>16</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48F8105-067B-469D-ACB2-A71364CDE985}" type="slidenum">
              <a:t>17</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80DFC55-4D7B-4F7D-836F-F85625CDA52C}" type="slidenum">
              <a:t>18</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F00A1AA-A3A1-4F80-969E-FCF2B92710B9}" type="slidenum">
              <a:t>19</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2D855A7-6F2C-41E4-B0DE-C6D4BFE4B4F4}" type="slidenum">
              <a:t>2</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38329BE-8468-4A96-AB5F-C84923B1C772}" type="slidenum">
              <a:t>20</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6587310-345E-454D-BC94-73F6BD091E2E}" type="slidenum">
              <a:t>21</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1EDB71D-4EEC-42F1-84A0-F04027C482D6}" type="slidenum">
              <a:t>22</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F481DAC-F542-40FB-A04F-F4CAAED86039}" type="slidenum">
              <a:t>23</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CCF4E4E-1F77-4E02-AB1A-EFA27DCED350}" type="slidenum">
              <a:t>24</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F64F0CF-0B18-4641-8229-CDC273733C62}" type="slidenum">
              <a:t>25</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87100C2-A4BC-455E-8816-37EB61D83AAC}" type="slidenum">
              <a:t>26</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DA19EB3-B8E9-4EA4-B212-5A45AF9A5273}" type="slidenum">
              <a:t>27</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8674BFC-AEE0-4151-8A85-0749A5608D84}" type="slidenum">
              <a:t>28</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080D1DC-6C69-41BC-993A-D53353631EB3}" type="slidenum">
              <a:t>29</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B3A9038-4D0C-4EC6-BD75-D0866053915B}" type="slidenum">
              <a:t>3</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3F1CB12-C048-4A85-A85B-EABDFB9B0AA4}" type="slidenum">
              <a:t>4</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C7FE90E3-F8CA-4953-A7CF-DF8F81B85778}" type="slidenum">
              <a:t>5</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51C3E0C-B78B-4110-B8BC-9D8E37BD7B4E}" type="slidenum">
              <a:t>6</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41C98CC-3CBA-4E08-9D95-841C6749C6CA}" type="slidenum">
              <a:t>7</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9262D07-6F8B-4C6B-B2C3-30519F253428}" type="slidenum">
              <a:t>8</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5B27F8B-AB01-4BDA-A11A-418365A68D7A}" type="slidenum">
              <a:t>9</a:t>
            </a:fld>
            <a:endParaRPr lang="en-CA"/>
          </a:p>
        </p:txBody>
      </p:sp>
      <p:sp>
        <p:nvSpPr>
          <p:cNvPr id="2" name="Slide Image Placeholder 1"/>
          <p:cNvSpPr>
            <a:spLocks noGrp="1" noRot="1" noChangeAspect="1" noResize="1"/>
          </p:cNvSpPr>
          <p:nvPr>
            <p:ph type="sldImg"/>
          </p:nvPr>
        </p:nvSpPr>
        <p:spPr>
          <a:xfrm>
            <a:off x="1106488" y="812800"/>
            <a:ext cx="5346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spAutoFit/>
          </a:bodyPr>
          <a:lstStyle/>
          <a:p>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F687E8A9-7B8B-4F1A-9017-1E652BBA418E}" type="slidenum">
              <a:t>‹#›</a:t>
            </a:fld>
            <a:endParaRPr lang="en-CA"/>
          </a:p>
        </p:txBody>
      </p:sp>
    </p:spTree>
    <p:extLst>
      <p:ext uri="{BB962C8B-B14F-4D97-AF65-F5344CB8AC3E}">
        <p14:creationId xmlns:p14="http://schemas.microsoft.com/office/powerpoint/2010/main" val="350388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F524E4F8-D397-41C1-9EF1-57B8548C273A}" type="slidenum">
              <a:t>‹#›</a:t>
            </a:fld>
            <a:endParaRPr lang="en-CA"/>
          </a:p>
        </p:txBody>
      </p:sp>
    </p:spTree>
    <p:extLst>
      <p:ext uri="{BB962C8B-B14F-4D97-AF65-F5344CB8AC3E}">
        <p14:creationId xmlns:p14="http://schemas.microsoft.com/office/powerpoint/2010/main" val="2917699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1079500"/>
            <a:ext cx="2266950" cy="57610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503238" y="1079500"/>
            <a:ext cx="6653212" cy="57610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64EC7BC0-3401-46D8-B173-FA520468F6A3}" type="slidenum">
              <a:t>‹#›</a:t>
            </a:fld>
            <a:endParaRPr lang="en-CA"/>
          </a:p>
        </p:txBody>
      </p:sp>
    </p:spTree>
    <p:extLst>
      <p:ext uri="{BB962C8B-B14F-4D97-AF65-F5344CB8AC3E}">
        <p14:creationId xmlns:p14="http://schemas.microsoft.com/office/powerpoint/2010/main" val="2434698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CA6AE562-808F-48FB-BE13-5DF6D79F3633}" type="slidenum">
              <a:t>‹#›</a:t>
            </a:fld>
            <a:endParaRPr lang="en-CA"/>
          </a:p>
        </p:txBody>
      </p:sp>
    </p:spTree>
    <p:extLst>
      <p:ext uri="{BB962C8B-B14F-4D97-AF65-F5344CB8AC3E}">
        <p14:creationId xmlns:p14="http://schemas.microsoft.com/office/powerpoint/2010/main" val="459064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98AD1C6F-29E9-4A68-B447-B6000B068C9D}" type="slidenum">
              <a:t>‹#›</a:t>
            </a:fld>
            <a:endParaRPr lang="en-CA"/>
          </a:p>
        </p:txBody>
      </p:sp>
    </p:spTree>
    <p:extLst>
      <p:ext uri="{BB962C8B-B14F-4D97-AF65-F5344CB8AC3E}">
        <p14:creationId xmlns:p14="http://schemas.microsoft.com/office/powerpoint/2010/main" val="2925896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975222AE-07B6-4D21-867C-3CC073C2457B}" type="slidenum">
              <a:t>‹#›</a:t>
            </a:fld>
            <a:endParaRPr lang="en-CA"/>
          </a:p>
        </p:txBody>
      </p:sp>
    </p:spTree>
    <p:extLst>
      <p:ext uri="{BB962C8B-B14F-4D97-AF65-F5344CB8AC3E}">
        <p14:creationId xmlns:p14="http://schemas.microsoft.com/office/powerpoint/2010/main" val="2814065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503238" y="1768475"/>
            <a:ext cx="4459287"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5114925" y="1768475"/>
            <a:ext cx="4460875"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772A7BFE-A17D-4B34-8747-C0B7F0ACB234}" type="slidenum">
              <a:t>‹#›</a:t>
            </a:fld>
            <a:endParaRPr lang="en-CA"/>
          </a:p>
        </p:txBody>
      </p:sp>
    </p:spTree>
    <p:extLst>
      <p:ext uri="{BB962C8B-B14F-4D97-AF65-F5344CB8AC3E}">
        <p14:creationId xmlns:p14="http://schemas.microsoft.com/office/powerpoint/2010/main" val="739446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pPr lvl="0"/>
            <a:endParaRPr lang="en-CA"/>
          </a:p>
        </p:txBody>
      </p:sp>
      <p:sp>
        <p:nvSpPr>
          <p:cNvPr id="8" name="Footer Placeholder 7"/>
          <p:cNvSpPr>
            <a:spLocks noGrp="1"/>
          </p:cNvSpPr>
          <p:nvPr>
            <p:ph type="ftr" sz="quarter" idx="11"/>
          </p:nvPr>
        </p:nvSpPr>
        <p:spPr/>
        <p:txBody>
          <a:bodyPr/>
          <a:lstStyle/>
          <a:p>
            <a:pPr lvl="0"/>
            <a:endParaRPr lang="en-CA"/>
          </a:p>
        </p:txBody>
      </p:sp>
      <p:sp>
        <p:nvSpPr>
          <p:cNvPr id="9" name="Slide Number Placeholder 8"/>
          <p:cNvSpPr>
            <a:spLocks noGrp="1"/>
          </p:cNvSpPr>
          <p:nvPr>
            <p:ph type="sldNum" sz="quarter" idx="12"/>
          </p:nvPr>
        </p:nvSpPr>
        <p:spPr/>
        <p:txBody>
          <a:bodyPr/>
          <a:lstStyle/>
          <a:p>
            <a:pPr lvl="0"/>
            <a:fld id="{91E28EF6-724F-4B1F-A905-8242CC9836E2}" type="slidenum">
              <a:t>‹#›</a:t>
            </a:fld>
            <a:endParaRPr lang="en-CA"/>
          </a:p>
        </p:txBody>
      </p:sp>
    </p:spTree>
    <p:extLst>
      <p:ext uri="{BB962C8B-B14F-4D97-AF65-F5344CB8AC3E}">
        <p14:creationId xmlns:p14="http://schemas.microsoft.com/office/powerpoint/2010/main" val="523320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pPr lvl="0"/>
            <a:endParaRPr lang="en-CA"/>
          </a:p>
        </p:txBody>
      </p:sp>
      <p:sp>
        <p:nvSpPr>
          <p:cNvPr id="4" name="Footer Placeholder 3"/>
          <p:cNvSpPr>
            <a:spLocks noGrp="1"/>
          </p:cNvSpPr>
          <p:nvPr>
            <p:ph type="ftr" sz="quarter" idx="11"/>
          </p:nvPr>
        </p:nvSpPr>
        <p:spPr/>
        <p:txBody>
          <a:bodyPr/>
          <a:lstStyle/>
          <a:p>
            <a:pPr lvl="0"/>
            <a:endParaRPr lang="en-CA"/>
          </a:p>
        </p:txBody>
      </p:sp>
      <p:sp>
        <p:nvSpPr>
          <p:cNvPr id="5" name="Slide Number Placeholder 4"/>
          <p:cNvSpPr>
            <a:spLocks noGrp="1"/>
          </p:cNvSpPr>
          <p:nvPr>
            <p:ph type="sldNum" sz="quarter" idx="12"/>
          </p:nvPr>
        </p:nvSpPr>
        <p:spPr/>
        <p:txBody>
          <a:bodyPr/>
          <a:lstStyle/>
          <a:p>
            <a:pPr lvl="0"/>
            <a:fld id="{D2CA466A-EC24-4885-85B9-2E31C5D90A8D}" type="slidenum">
              <a:t>‹#›</a:t>
            </a:fld>
            <a:endParaRPr lang="en-CA"/>
          </a:p>
        </p:txBody>
      </p:sp>
    </p:spTree>
    <p:extLst>
      <p:ext uri="{BB962C8B-B14F-4D97-AF65-F5344CB8AC3E}">
        <p14:creationId xmlns:p14="http://schemas.microsoft.com/office/powerpoint/2010/main" val="1924981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CA"/>
          </a:p>
        </p:txBody>
      </p:sp>
      <p:sp>
        <p:nvSpPr>
          <p:cNvPr id="3" name="Footer Placeholder 2"/>
          <p:cNvSpPr>
            <a:spLocks noGrp="1"/>
          </p:cNvSpPr>
          <p:nvPr>
            <p:ph type="ftr" sz="quarter" idx="11"/>
          </p:nvPr>
        </p:nvSpPr>
        <p:spPr/>
        <p:txBody>
          <a:bodyPr/>
          <a:lstStyle/>
          <a:p>
            <a:pPr lvl="0"/>
            <a:endParaRPr lang="en-CA"/>
          </a:p>
        </p:txBody>
      </p:sp>
      <p:sp>
        <p:nvSpPr>
          <p:cNvPr id="4" name="Slide Number Placeholder 3"/>
          <p:cNvSpPr>
            <a:spLocks noGrp="1"/>
          </p:cNvSpPr>
          <p:nvPr>
            <p:ph type="sldNum" sz="quarter" idx="12"/>
          </p:nvPr>
        </p:nvSpPr>
        <p:spPr/>
        <p:txBody>
          <a:bodyPr/>
          <a:lstStyle/>
          <a:p>
            <a:pPr lvl="0"/>
            <a:fld id="{FDE68FF7-2720-4A97-A45C-A325D63FDB93}" type="slidenum">
              <a:t>‹#›</a:t>
            </a:fld>
            <a:endParaRPr lang="en-CA"/>
          </a:p>
        </p:txBody>
      </p:sp>
    </p:spTree>
    <p:extLst>
      <p:ext uri="{BB962C8B-B14F-4D97-AF65-F5344CB8AC3E}">
        <p14:creationId xmlns:p14="http://schemas.microsoft.com/office/powerpoint/2010/main" val="1588503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7513A7C4-6A5E-4FD2-A38E-2A2AAE0CF160}" type="slidenum">
              <a:t>‹#›</a:t>
            </a:fld>
            <a:endParaRPr lang="en-CA"/>
          </a:p>
        </p:txBody>
      </p:sp>
    </p:spTree>
    <p:extLst>
      <p:ext uri="{BB962C8B-B14F-4D97-AF65-F5344CB8AC3E}">
        <p14:creationId xmlns:p14="http://schemas.microsoft.com/office/powerpoint/2010/main" val="4610895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07166E27-2A37-4628-99C5-DC390EFBA30D}" type="slidenum">
              <a:t>‹#›</a:t>
            </a:fld>
            <a:endParaRPr lang="en-CA"/>
          </a:p>
        </p:txBody>
      </p:sp>
    </p:spTree>
    <p:extLst>
      <p:ext uri="{BB962C8B-B14F-4D97-AF65-F5344CB8AC3E}">
        <p14:creationId xmlns:p14="http://schemas.microsoft.com/office/powerpoint/2010/main" val="3095926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90928C2F-50EE-494D-BFAC-2DDA84CDDECB}" type="slidenum">
              <a:t>‹#›</a:t>
            </a:fld>
            <a:endParaRPr lang="en-CA"/>
          </a:p>
        </p:txBody>
      </p:sp>
    </p:spTree>
    <p:extLst>
      <p:ext uri="{BB962C8B-B14F-4D97-AF65-F5344CB8AC3E}">
        <p14:creationId xmlns:p14="http://schemas.microsoft.com/office/powerpoint/2010/main" val="465556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722C1B88-64A9-4F12-A190-185E5947AD5E}" type="slidenum">
              <a:t>‹#›</a:t>
            </a:fld>
            <a:endParaRPr lang="en-CA"/>
          </a:p>
        </p:txBody>
      </p:sp>
    </p:spTree>
    <p:extLst>
      <p:ext uri="{BB962C8B-B14F-4D97-AF65-F5344CB8AC3E}">
        <p14:creationId xmlns:p14="http://schemas.microsoft.com/office/powerpoint/2010/main" val="1651938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CDB41E0A-10C5-4E01-93AC-BF077CC6C2CD}" type="slidenum">
              <a:t>‹#›</a:t>
            </a:fld>
            <a:endParaRPr lang="en-CA"/>
          </a:p>
        </p:txBody>
      </p:sp>
    </p:spTree>
    <p:extLst>
      <p:ext uri="{BB962C8B-B14F-4D97-AF65-F5344CB8AC3E}">
        <p14:creationId xmlns:p14="http://schemas.microsoft.com/office/powerpoint/2010/main" val="185042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51CD71A7-BA1F-4EAF-88F9-2452A0824CE2}" type="slidenum">
              <a:t>‹#›</a:t>
            </a:fld>
            <a:endParaRPr lang="en-CA"/>
          </a:p>
        </p:txBody>
      </p:sp>
    </p:spTree>
    <p:extLst>
      <p:ext uri="{BB962C8B-B14F-4D97-AF65-F5344CB8AC3E}">
        <p14:creationId xmlns:p14="http://schemas.microsoft.com/office/powerpoint/2010/main" val="94839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DB7A09CB-FDC9-4A43-8AD5-7B20FE49C7A4}" type="slidenum">
              <a:t>‹#›</a:t>
            </a:fld>
            <a:endParaRPr lang="en-CA"/>
          </a:p>
        </p:txBody>
      </p:sp>
    </p:spTree>
    <p:extLst>
      <p:ext uri="{BB962C8B-B14F-4D97-AF65-F5344CB8AC3E}">
        <p14:creationId xmlns:p14="http://schemas.microsoft.com/office/powerpoint/2010/main" val="1264127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624C0581-5DBA-4C11-B312-A9B99120819F}" type="slidenum">
              <a:t>‹#›</a:t>
            </a:fld>
            <a:endParaRPr lang="en-CA"/>
          </a:p>
        </p:txBody>
      </p:sp>
    </p:spTree>
    <p:extLst>
      <p:ext uri="{BB962C8B-B14F-4D97-AF65-F5344CB8AC3E}">
        <p14:creationId xmlns:p14="http://schemas.microsoft.com/office/powerpoint/2010/main" val="4082331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503238" y="1768475"/>
            <a:ext cx="4459287"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5114925" y="1768475"/>
            <a:ext cx="4460875"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8B2C1C4E-862D-49F8-8AA5-7C76960C80BB}" type="slidenum">
              <a:t>‹#›</a:t>
            </a:fld>
            <a:endParaRPr lang="en-CA"/>
          </a:p>
        </p:txBody>
      </p:sp>
    </p:spTree>
    <p:extLst>
      <p:ext uri="{BB962C8B-B14F-4D97-AF65-F5344CB8AC3E}">
        <p14:creationId xmlns:p14="http://schemas.microsoft.com/office/powerpoint/2010/main" val="4253803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pPr lvl="0"/>
            <a:endParaRPr lang="en-CA"/>
          </a:p>
        </p:txBody>
      </p:sp>
      <p:sp>
        <p:nvSpPr>
          <p:cNvPr id="8" name="Footer Placeholder 7"/>
          <p:cNvSpPr>
            <a:spLocks noGrp="1"/>
          </p:cNvSpPr>
          <p:nvPr>
            <p:ph type="ftr" sz="quarter" idx="11"/>
          </p:nvPr>
        </p:nvSpPr>
        <p:spPr/>
        <p:txBody>
          <a:bodyPr/>
          <a:lstStyle/>
          <a:p>
            <a:pPr lvl="0"/>
            <a:endParaRPr lang="en-CA"/>
          </a:p>
        </p:txBody>
      </p:sp>
      <p:sp>
        <p:nvSpPr>
          <p:cNvPr id="9" name="Slide Number Placeholder 8"/>
          <p:cNvSpPr>
            <a:spLocks noGrp="1"/>
          </p:cNvSpPr>
          <p:nvPr>
            <p:ph type="sldNum" sz="quarter" idx="12"/>
          </p:nvPr>
        </p:nvSpPr>
        <p:spPr/>
        <p:txBody>
          <a:bodyPr/>
          <a:lstStyle/>
          <a:p>
            <a:pPr lvl="0"/>
            <a:fld id="{9AB962C1-C201-4B3B-879F-AF8C937ADEDA}" type="slidenum">
              <a:t>‹#›</a:t>
            </a:fld>
            <a:endParaRPr lang="en-CA"/>
          </a:p>
        </p:txBody>
      </p:sp>
    </p:spTree>
    <p:extLst>
      <p:ext uri="{BB962C8B-B14F-4D97-AF65-F5344CB8AC3E}">
        <p14:creationId xmlns:p14="http://schemas.microsoft.com/office/powerpoint/2010/main" val="1650443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pPr lvl="0"/>
            <a:endParaRPr lang="en-CA"/>
          </a:p>
        </p:txBody>
      </p:sp>
      <p:sp>
        <p:nvSpPr>
          <p:cNvPr id="4" name="Footer Placeholder 3"/>
          <p:cNvSpPr>
            <a:spLocks noGrp="1"/>
          </p:cNvSpPr>
          <p:nvPr>
            <p:ph type="ftr" sz="quarter" idx="11"/>
          </p:nvPr>
        </p:nvSpPr>
        <p:spPr/>
        <p:txBody>
          <a:bodyPr/>
          <a:lstStyle/>
          <a:p>
            <a:pPr lvl="0"/>
            <a:endParaRPr lang="en-CA"/>
          </a:p>
        </p:txBody>
      </p:sp>
      <p:sp>
        <p:nvSpPr>
          <p:cNvPr id="5" name="Slide Number Placeholder 4"/>
          <p:cNvSpPr>
            <a:spLocks noGrp="1"/>
          </p:cNvSpPr>
          <p:nvPr>
            <p:ph type="sldNum" sz="quarter" idx="12"/>
          </p:nvPr>
        </p:nvSpPr>
        <p:spPr/>
        <p:txBody>
          <a:bodyPr/>
          <a:lstStyle/>
          <a:p>
            <a:pPr lvl="0"/>
            <a:fld id="{54EF44BC-0A2C-4082-9F4F-151DF9DE456C}" type="slidenum">
              <a:t>‹#›</a:t>
            </a:fld>
            <a:endParaRPr lang="en-CA"/>
          </a:p>
        </p:txBody>
      </p:sp>
    </p:spTree>
    <p:extLst>
      <p:ext uri="{BB962C8B-B14F-4D97-AF65-F5344CB8AC3E}">
        <p14:creationId xmlns:p14="http://schemas.microsoft.com/office/powerpoint/2010/main" val="4244366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CA"/>
          </a:p>
        </p:txBody>
      </p:sp>
      <p:sp>
        <p:nvSpPr>
          <p:cNvPr id="3" name="Footer Placeholder 2"/>
          <p:cNvSpPr>
            <a:spLocks noGrp="1"/>
          </p:cNvSpPr>
          <p:nvPr>
            <p:ph type="ftr" sz="quarter" idx="11"/>
          </p:nvPr>
        </p:nvSpPr>
        <p:spPr/>
        <p:txBody>
          <a:bodyPr/>
          <a:lstStyle/>
          <a:p>
            <a:pPr lvl="0"/>
            <a:endParaRPr lang="en-CA"/>
          </a:p>
        </p:txBody>
      </p:sp>
      <p:sp>
        <p:nvSpPr>
          <p:cNvPr id="4" name="Slide Number Placeholder 3"/>
          <p:cNvSpPr>
            <a:spLocks noGrp="1"/>
          </p:cNvSpPr>
          <p:nvPr>
            <p:ph type="sldNum" sz="quarter" idx="12"/>
          </p:nvPr>
        </p:nvSpPr>
        <p:spPr/>
        <p:txBody>
          <a:bodyPr/>
          <a:lstStyle/>
          <a:p>
            <a:pPr lvl="0"/>
            <a:fld id="{1CA042CF-46E0-4241-AECF-560D7875E945}" type="slidenum">
              <a:t>‹#›</a:t>
            </a:fld>
            <a:endParaRPr lang="en-CA"/>
          </a:p>
        </p:txBody>
      </p:sp>
    </p:spTree>
    <p:extLst>
      <p:ext uri="{BB962C8B-B14F-4D97-AF65-F5344CB8AC3E}">
        <p14:creationId xmlns:p14="http://schemas.microsoft.com/office/powerpoint/2010/main" val="536010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C3A54970-7E35-4EC4-B021-E05A8B0AC5A8}" type="slidenum">
              <a:t>‹#›</a:t>
            </a:fld>
            <a:endParaRPr lang="en-CA"/>
          </a:p>
        </p:txBody>
      </p:sp>
    </p:spTree>
    <p:extLst>
      <p:ext uri="{BB962C8B-B14F-4D97-AF65-F5344CB8AC3E}">
        <p14:creationId xmlns:p14="http://schemas.microsoft.com/office/powerpoint/2010/main" val="117577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4C4669A7-1ED0-42B1-9C43-9C40858A4B58}" type="slidenum">
              <a:t>‹#›</a:t>
            </a:fld>
            <a:endParaRPr lang="en-CA"/>
          </a:p>
        </p:txBody>
      </p:sp>
    </p:spTree>
    <p:extLst>
      <p:ext uri="{BB962C8B-B14F-4D97-AF65-F5344CB8AC3E}">
        <p14:creationId xmlns:p14="http://schemas.microsoft.com/office/powerpoint/2010/main" val="806949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FD0EF621-757A-4354-947E-B79850BF2518}" type="slidenum">
              <a:t>‹#›</a:t>
            </a:fld>
            <a:endParaRPr lang="en-CA"/>
          </a:p>
        </p:txBody>
      </p:sp>
    </p:spTree>
    <p:extLst>
      <p:ext uri="{BB962C8B-B14F-4D97-AF65-F5344CB8AC3E}">
        <p14:creationId xmlns:p14="http://schemas.microsoft.com/office/powerpoint/2010/main" val="2417590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457BBFD6-E02C-47EC-95F0-A2656A5D01CE}" type="slidenum">
              <a:t>‹#›</a:t>
            </a:fld>
            <a:endParaRPr lang="en-CA"/>
          </a:p>
        </p:txBody>
      </p:sp>
    </p:spTree>
    <p:extLst>
      <p:ext uri="{BB962C8B-B14F-4D97-AF65-F5344CB8AC3E}">
        <p14:creationId xmlns:p14="http://schemas.microsoft.com/office/powerpoint/2010/main" val="3031688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pPr lvl="0"/>
            <a:endParaRPr lang="en-CA"/>
          </a:p>
        </p:txBody>
      </p:sp>
      <p:sp>
        <p:nvSpPr>
          <p:cNvPr id="5" name="Footer Placeholder 4"/>
          <p:cNvSpPr>
            <a:spLocks noGrp="1"/>
          </p:cNvSpPr>
          <p:nvPr>
            <p:ph type="ftr" sz="quarter" idx="11"/>
          </p:nvPr>
        </p:nvSpPr>
        <p:spPr/>
        <p:txBody>
          <a:bodyPr/>
          <a:lstStyle/>
          <a:p>
            <a:pPr lvl="0"/>
            <a:endParaRPr lang="en-CA"/>
          </a:p>
        </p:txBody>
      </p:sp>
      <p:sp>
        <p:nvSpPr>
          <p:cNvPr id="6" name="Slide Number Placeholder 5"/>
          <p:cNvSpPr>
            <a:spLocks noGrp="1"/>
          </p:cNvSpPr>
          <p:nvPr>
            <p:ph type="sldNum" sz="quarter" idx="12"/>
          </p:nvPr>
        </p:nvSpPr>
        <p:spPr/>
        <p:txBody>
          <a:bodyPr/>
          <a:lstStyle/>
          <a:p>
            <a:pPr lvl="0"/>
            <a:fld id="{FC1F45CC-3922-40BE-9559-EEA49593A9BA}" type="slidenum">
              <a:t>‹#›</a:t>
            </a:fld>
            <a:endParaRPr lang="en-CA"/>
          </a:p>
        </p:txBody>
      </p:sp>
    </p:spTree>
    <p:extLst>
      <p:ext uri="{BB962C8B-B14F-4D97-AF65-F5344CB8AC3E}">
        <p14:creationId xmlns:p14="http://schemas.microsoft.com/office/powerpoint/2010/main" val="3773349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503238" y="3168650"/>
            <a:ext cx="4459287" cy="36718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5114925" y="3168650"/>
            <a:ext cx="4460875" cy="36718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5D696F0A-F0D4-4CFB-A419-F49085B0E104}" type="slidenum">
              <a:t>‹#›</a:t>
            </a:fld>
            <a:endParaRPr lang="en-CA"/>
          </a:p>
        </p:txBody>
      </p:sp>
    </p:spTree>
    <p:extLst>
      <p:ext uri="{BB962C8B-B14F-4D97-AF65-F5344CB8AC3E}">
        <p14:creationId xmlns:p14="http://schemas.microsoft.com/office/powerpoint/2010/main" val="1695751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pPr lvl="0"/>
            <a:endParaRPr lang="en-CA"/>
          </a:p>
        </p:txBody>
      </p:sp>
      <p:sp>
        <p:nvSpPr>
          <p:cNvPr id="8" name="Footer Placeholder 7"/>
          <p:cNvSpPr>
            <a:spLocks noGrp="1"/>
          </p:cNvSpPr>
          <p:nvPr>
            <p:ph type="ftr" sz="quarter" idx="11"/>
          </p:nvPr>
        </p:nvSpPr>
        <p:spPr/>
        <p:txBody>
          <a:bodyPr/>
          <a:lstStyle/>
          <a:p>
            <a:pPr lvl="0"/>
            <a:endParaRPr lang="en-CA"/>
          </a:p>
        </p:txBody>
      </p:sp>
      <p:sp>
        <p:nvSpPr>
          <p:cNvPr id="9" name="Slide Number Placeholder 8"/>
          <p:cNvSpPr>
            <a:spLocks noGrp="1"/>
          </p:cNvSpPr>
          <p:nvPr>
            <p:ph type="sldNum" sz="quarter" idx="12"/>
          </p:nvPr>
        </p:nvSpPr>
        <p:spPr/>
        <p:txBody>
          <a:bodyPr/>
          <a:lstStyle/>
          <a:p>
            <a:pPr lvl="0"/>
            <a:fld id="{0BF240AC-91A2-4398-838C-91185BACCD05}" type="slidenum">
              <a:t>‹#›</a:t>
            </a:fld>
            <a:endParaRPr lang="en-CA"/>
          </a:p>
        </p:txBody>
      </p:sp>
    </p:spTree>
    <p:extLst>
      <p:ext uri="{BB962C8B-B14F-4D97-AF65-F5344CB8AC3E}">
        <p14:creationId xmlns:p14="http://schemas.microsoft.com/office/powerpoint/2010/main" val="2358414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pPr lvl="0"/>
            <a:endParaRPr lang="en-CA"/>
          </a:p>
        </p:txBody>
      </p:sp>
      <p:sp>
        <p:nvSpPr>
          <p:cNvPr id="4" name="Footer Placeholder 3"/>
          <p:cNvSpPr>
            <a:spLocks noGrp="1"/>
          </p:cNvSpPr>
          <p:nvPr>
            <p:ph type="ftr" sz="quarter" idx="11"/>
          </p:nvPr>
        </p:nvSpPr>
        <p:spPr/>
        <p:txBody>
          <a:bodyPr/>
          <a:lstStyle/>
          <a:p>
            <a:pPr lvl="0"/>
            <a:endParaRPr lang="en-CA"/>
          </a:p>
        </p:txBody>
      </p:sp>
      <p:sp>
        <p:nvSpPr>
          <p:cNvPr id="5" name="Slide Number Placeholder 4"/>
          <p:cNvSpPr>
            <a:spLocks noGrp="1"/>
          </p:cNvSpPr>
          <p:nvPr>
            <p:ph type="sldNum" sz="quarter" idx="12"/>
          </p:nvPr>
        </p:nvSpPr>
        <p:spPr/>
        <p:txBody>
          <a:bodyPr/>
          <a:lstStyle/>
          <a:p>
            <a:pPr lvl="0"/>
            <a:fld id="{B81A485D-2624-4EA9-82E0-BFB3745E4584}" type="slidenum">
              <a:t>‹#›</a:t>
            </a:fld>
            <a:endParaRPr lang="en-CA"/>
          </a:p>
        </p:txBody>
      </p:sp>
    </p:spTree>
    <p:extLst>
      <p:ext uri="{BB962C8B-B14F-4D97-AF65-F5344CB8AC3E}">
        <p14:creationId xmlns:p14="http://schemas.microsoft.com/office/powerpoint/2010/main" val="3960090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CA"/>
          </a:p>
        </p:txBody>
      </p:sp>
      <p:sp>
        <p:nvSpPr>
          <p:cNvPr id="3" name="Footer Placeholder 2"/>
          <p:cNvSpPr>
            <a:spLocks noGrp="1"/>
          </p:cNvSpPr>
          <p:nvPr>
            <p:ph type="ftr" sz="quarter" idx="11"/>
          </p:nvPr>
        </p:nvSpPr>
        <p:spPr/>
        <p:txBody>
          <a:bodyPr/>
          <a:lstStyle/>
          <a:p>
            <a:pPr lvl="0"/>
            <a:endParaRPr lang="en-CA"/>
          </a:p>
        </p:txBody>
      </p:sp>
      <p:sp>
        <p:nvSpPr>
          <p:cNvPr id="4" name="Slide Number Placeholder 3"/>
          <p:cNvSpPr>
            <a:spLocks noGrp="1"/>
          </p:cNvSpPr>
          <p:nvPr>
            <p:ph type="sldNum" sz="quarter" idx="12"/>
          </p:nvPr>
        </p:nvSpPr>
        <p:spPr/>
        <p:txBody>
          <a:bodyPr/>
          <a:lstStyle/>
          <a:p>
            <a:pPr lvl="0"/>
            <a:fld id="{54160E06-FA03-4F68-9D65-634DF71BF4EB}" type="slidenum">
              <a:t>‹#›</a:t>
            </a:fld>
            <a:endParaRPr lang="en-CA"/>
          </a:p>
        </p:txBody>
      </p:sp>
    </p:spTree>
    <p:extLst>
      <p:ext uri="{BB962C8B-B14F-4D97-AF65-F5344CB8AC3E}">
        <p14:creationId xmlns:p14="http://schemas.microsoft.com/office/powerpoint/2010/main" val="2102483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08F8CD90-85FC-4B84-837F-24E45D8887A8}" type="slidenum">
              <a:t>‹#›</a:t>
            </a:fld>
            <a:endParaRPr lang="en-CA"/>
          </a:p>
        </p:txBody>
      </p:sp>
    </p:spTree>
    <p:extLst>
      <p:ext uri="{BB962C8B-B14F-4D97-AF65-F5344CB8AC3E}">
        <p14:creationId xmlns:p14="http://schemas.microsoft.com/office/powerpoint/2010/main" val="2458579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CA"/>
          </a:p>
        </p:txBody>
      </p:sp>
      <p:sp>
        <p:nvSpPr>
          <p:cNvPr id="6" name="Footer Placeholder 5"/>
          <p:cNvSpPr>
            <a:spLocks noGrp="1"/>
          </p:cNvSpPr>
          <p:nvPr>
            <p:ph type="ftr" sz="quarter" idx="11"/>
          </p:nvPr>
        </p:nvSpPr>
        <p:spPr/>
        <p:txBody>
          <a:bodyPr/>
          <a:lstStyle/>
          <a:p>
            <a:pPr lvl="0"/>
            <a:endParaRPr lang="en-CA"/>
          </a:p>
        </p:txBody>
      </p:sp>
      <p:sp>
        <p:nvSpPr>
          <p:cNvPr id="7" name="Slide Number Placeholder 6"/>
          <p:cNvSpPr>
            <a:spLocks noGrp="1"/>
          </p:cNvSpPr>
          <p:nvPr>
            <p:ph type="sldNum" sz="quarter" idx="12"/>
          </p:nvPr>
        </p:nvSpPr>
        <p:spPr/>
        <p:txBody>
          <a:bodyPr/>
          <a:lstStyle/>
          <a:p>
            <a:pPr lvl="0"/>
            <a:fld id="{9ACACCED-7630-4570-844E-88578CCE47B1}" type="slidenum">
              <a:t>‹#›</a:t>
            </a:fld>
            <a:endParaRPr lang="en-CA"/>
          </a:p>
        </p:txBody>
      </p:sp>
    </p:spTree>
    <p:extLst>
      <p:ext uri="{BB962C8B-B14F-4D97-AF65-F5344CB8AC3E}">
        <p14:creationId xmlns:p14="http://schemas.microsoft.com/office/powerpoint/2010/main" val="3694316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1080000"/>
            <a:ext cx="9071640" cy="1728000"/>
          </a:xfrm>
          <a:prstGeom prst="rect">
            <a:avLst/>
          </a:prstGeom>
          <a:noFill/>
          <a:ln>
            <a:noFill/>
          </a:ln>
        </p:spPr>
        <p:txBody>
          <a:bodyPr lIns="0" tIns="0" rIns="0" bIns="0" anchor="ctr"/>
          <a:lstStyle/>
          <a:p>
            <a:endParaRPr lang="en-CA"/>
          </a:p>
        </p:txBody>
      </p:sp>
      <p:sp>
        <p:nvSpPr>
          <p:cNvPr id="3" name="Text Placeholder 2"/>
          <p:cNvSpPr txBox="1">
            <a:spLocks noGrp="1"/>
          </p:cNvSpPr>
          <p:nvPr>
            <p:ph type="body" idx="1"/>
          </p:nvPr>
        </p:nvSpPr>
        <p:spPr>
          <a:xfrm>
            <a:off x="503999" y="3168000"/>
            <a:ext cx="9071640" cy="3671999"/>
          </a:xfrm>
          <a:prstGeom prst="rect">
            <a:avLst/>
          </a:prstGeom>
          <a:noFill/>
          <a:ln>
            <a:noFill/>
          </a:ln>
        </p:spPr>
        <p:txBody>
          <a:bodyPr lIns="0" tIns="0" rIns="0" bIns="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txBox="1">
            <a:spLocks noGrp="1"/>
          </p:cNvSpPr>
          <p:nvPr>
            <p:ph type="dt" sz="half" idx="2"/>
          </p:nvPr>
        </p:nvSpPr>
        <p:spPr>
          <a:xfrm>
            <a:off x="503999" y="6886800"/>
            <a:ext cx="2348280" cy="520919"/>
          </a:xfrm>
          <a:prstGeom prst="rect">
            <a:avLst/>
          </a:prstGeom>
          <a:noFill/>
          <a:ln>
            <a:noFill/>
          </a:ln>
        </p:spPr>
        <p:txBody>
          <a:bodyPr lIns="0" tIns="0" rIns="0" bIns="0" anchorCtr="0">
            <a:noAutofit/>
          </a:bodyPr>
          <a:lstStyle>
            <a:lvl1pPr lvl="0" hangingPunct="0">
              <a:buNone/>
              <a:tabLst/>
              <a:defRPr lang="en-CA" sz="1400" kern="1200">
                <a:solidFill>
                  <a:srgbClr val="FFFFFF"/>
                </a:solidFill>
                <a:latin typeface="Liberation Serif" pitchFamily="18"/>
                <a:ea typeface="DejaVu Sans" pitchFamily="2"/>
                <a:cs typeface="DejaVu Sans" pitchFamily="2"/>
              </a:defRPr>
            </a:lvl1pPr>
          </a:lstStyle>
          <a:p>
            <a:pPr lvl="0"/>
            <a:endParaRPr lang="en-CA"/>
          </a:p>
        </p:txBody>
      </p:sp>
      <p:sp>
        <p:nvSpPr>
          <p:cNvPr id="5" name="Footer Placeholder 4"/>
          <p:cNvSpPr txBox="1">
            <a:spLocks noGrp="1"/>
          </p:cNvSpPr>
          <p:nvPr>
            <p:ph type="ftr" sz="quarter" idx="3"/>
          </p:nvPr>
        </p:nvSpPr>
        <p:spPr>
          <a:xfrm>
            <a:off x="3447360" y="6886800"/>
            <a:ext cx="3195000" cy="520919"/>
          </a:xfrm>
          <a:prstGeom prst="rect">
            <a:avLst/>
          </a:prstGeom>
          <a:noFill/>
          <a:ln>
            <a:noFill/>
          </a:ln>
        </p:spPr>
        <p:txBody>
          <a:bodyPr lIns="0" tIns="0" rIns="0" bIns="0" anchorCtr="0">
            <a:noAutofit/>
          </a:bodyPr>
          <a:lstStyle>
            <a:lvl1pPr lvl="0" algn="ctr" hangingPunct="0">
              <a:buNone/>
              <a:tabLst/>
              <a:defRPr lang="en-CA" sz="1400" kern="1200">
                <a:solidFill>
                  <a:srgbClr val="FFFFFF"/>
                </a:solidFill>
                <a:latin typeface="Liberation Serif" pitchFamily="18"/>
                <a:ea typeface="DejaVu Sans" pitchFamily="2"/>
                <a:cs typeface="DejaVu Sans" pitchFamily="2"/>
              </a:defRPr>
            </a:lvl1pPr>
          </a:lstStyle>
          <a:p>
            <a:pPr lvl="0"/>
            <a:endParaRPr lang="en-CA"/>
          </a:p>
        </p:txBody>
      </p:sp>
      <p:sp>
        <p:nvSpPr>
          <p:cNvPr id="6" name="Slide Number Placeholder 5"/>
          <p:cNvSpPr txBox="1">
            <a:spLocks noGrp="1"/>
          </p:cNvSpPr>
          <p:nvPr>
            <p:ph type="sldNum" sz="quarter" idx="4"/>
          </p:nvPr>
        </p:nvSpPr>
        <p:spPr>
          <a:xfrm>
            <a:off x="7227360" y="6886800"/>
            <a:ext cx="2348280" cy="520919"/>
          </a:xfrm>
          <a:prstGeom prst="rect">
            <a:avLst/>
          </a:prstGeom>
          <a:noFill/>
          <a:ln>
            <a:noFill/>
          </a:ln>
        </p:spPr>
        <p:txBody>
          <a:bodyPr lIns="0" tIns="0" rIns="0" bIns="0" anchorCtr="0">
            <a:noAutofit/>
          </a:bodyPr>
          <a:lstStyle>
            <a:lvl1pPr lvl="0" algn="r" hangingPunct="0">
              <a:buNone/>
              <a:tabLst/>
              <a:defRPr lang="en-CA" sz="1400" kern="1200">
                <a:solidFill>
                  <a:srgbClr val="FFFFFF"/>
                </a:solidFill>
                <a:latin typeface="Liberation Serif" pitchFamily="18"/>
                <a:ea typeface="DejaVu Sans" pitchFamily="2"/>
                <a:cs typeface="DejaVu Sans" pitchFamily="2"/>
              </a:defRPr>
            </a:lvl1pPr>
          </a:lstStyle>
          <a:p>
            <a:pPr lvl="0"/>
            <a:fld id="{507EDEE4-6476-4F2A-944E-938F51FE4F08}" type="slidenum">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hangingPunct="0">
        <a:tabLst/>
        <a:defRPr lang="en-CA" sz="5860" b="0" i="0" u="none" strike="noStrike" kern="1200" cap="none">
          <a:ln>
            <a:noFill/>
          </a:ln>
          <a:solidFill>
            <a:srgbClr val="FFFFFF"/>
          </a:solidFill>
          <a:highlight>
            <a:scrgbClr r="0" g="0" b="0">
              <a:alpha val="0"/>
            </a:scrgbClr>
          </a:highlight>
          <a:latin typeface="Liberation Sans" pitchFamily="18"/>
        </a:defRPr>
      </a:lvl1pPr>
    </p:titleStyle>
    <p:bodyStyle>
      <a:lvl1pPr marL="0" marR="0" indent="0" hangingPunct="0">
        <a:spcBef>
          <a:spcPts val="1888"/>
        </a:spcBef>
        <a:spcAft>
          <a:spcPts val="0"/>
        </a:spcAft>
        <a:tabLst/>
        <a:defRPr lang="en-CA" sz="4260" b="0" i="0" u="none" strike="noStrike" kern="1200" cap="none">
          <a:ln>
            <a:noFill/>
          </a:ln>
          <a:solidFill>
            <a:srgbClr val="FFFFFF"/>
          </a:solidFill>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CA"/>
          </a:p>
        </p:txBody>
      </p:sp>
      <p:sp>
        <p:nvSpPr>
          <p:cNvPr id="3" name="Text Placeholder 2"/>
          <p:cNvSpPr txBox="1">
            <a:spLocks noGrp="1"/>
          </p:cNvSpPr>
          <p:nvPr>
            <p:ph type="body" idx="1"/>
          </p:nvPr>
        </p:nvSpPr>
        <p:spPr>
          <a:xfrm>
            <a:off x="503999" y="1769040"/>
            <a:ext cx="9071640" cy="4384440"/>
          </a:xfrm>
          <a:prstGeom prst="rect">
            <a:avLst/>
          </a:prstGeom>
          <a:noFill/>
          <a:ln>
            <a:noFill/>
          </a:ln>
        </p:spPr>
        <p:txBody>
          <a:bodyPr lIns="0" tIns="0" rIns="0" bIns="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5" name="Footer Placeholder 4"/>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6" name="Slide Number Placeholder 5"/>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hangingPunct="0">
              <a:buNone/>
              <a:tabLst/>
              <a:defRPr lang="en-CA" sz="1400" kern="1200">
                <a:latin typeface="Liberation Serif" pitchFamily="18"/>
                <a:ea typeface="DejaVu Sans" pitchFamily="2"/>
                <a:cs typeface="DejaVu Sans" pitchFamily="2"/>
              </a:defRPr>
            </a:lvl1pPr>
          </a:lstStyle>
          <a:p>
            <a:pPr lvl="0"/>
            <a:fld id="{FAD44869-9690-4DCA-9B01-035D431AB83F}" type="slidenum">
              <a:t>‹#›</a:t>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hangingPunct="0">
        <a:tabLst/>
        <a:defRPr lang="en-CA" sz="4400" b="0" i="0" u="none" strike="noStrike" kern="1200" cap="none">
          <a:ln>
            <a:noFill/>
          </a:ln>
          <a:highlight>
            <a:scrgbClr r="0" g="0" b="0">
              <a:alpha val="0"/>
            </a:scrgbClr>
          </a:highlight>
          <a:latin typeface="Liberation Sans" pitchFamily="18"/>
        </a:defRPr>
      </a:lvl1pPr>
    </p:titleStyle>
    <p:bodyStyle>
      <a:lvl1pPr marL="0" marR="0" indent="0" hangingPunct="0">
        <a:spcBef>
          <a:spcPts val="1417"/>
        </a:spcBef>
        <a:spcAft>
          <a:spcPts val="0"/>
        </a:spcAft>
        <a:tabLst/>
        <a:defRPr lang="en-CA"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1800"/>
          </a:xfrm>
          <a:prstGeom prst="rect">
            <a:avLst/>
          </a:prstGeom>
          <a:noFill/>
          <a:ln>
            <a:noFill/>
          </a:ln>
        </p:spPr>
        <p:txBody>
          <a:bodyPr lIns="0" tIns="0" rIns="0" bIns="0" anchor="ctr"/>
          <a:lstStyle/>
          <a:p>
            <a:endParaRPr lang="en-CA"/>
          </a:p>
        </p:txBody>
      </p:sp>
      <p:sp>
        <p:nvSpPr>
          <p:cNvPr id="3" name="Text Placeholder 2"/>
          <p:cNvSpPr txBox="1">
            <a:spLocks noGrp="1"/>
          </p:cNvSpPr>
          <p:nvPr>
            <p:ph type="body" idx="1"/>
          </p:nvPr>
        </p:nvSpPr>
        <p:spPr>
          <a:xfrm>
            <a:off x="503999" y="1768680"/>
            <a:ext cx="9071640" cy="4384440"/>
          </a:xfrm>
          <a:prstGeom prst="rect">
            <a:avLst/>
          </a:prstGeom>
          <a:noFill/>
          <a:ln>
            <a:noFill/>
          </a:ln>
        </p:spPr>
        <p:txBody>
          <a:bodyPr lIns="0" tIns="0" rIns="0" bIns="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txBox="1">
            <a:spLocks noGrp="1"/>
          </p:cNvSpPr>
          <p:nvPr>
            <p:ph type="dt" sz="half" idx="2"/>
          </p:nvPr>
        </p:nvSpPr>
        <p:spPr>
          <a:xfrm>
            <a:off x="503999" y="6886800"/>
            <a:ext cx="2348280" cy="520919"/>
          </a:xfrm>
          <a:prstGeom prst="rect">
            <a:avLst/>
          </a:prstGeom>
          <a:noFill/>
          <a:ln>
            <a:noFill/>
          </a:ln>
        </p:spPr>
        <p:txBody>
          <a:bodyPr lIns="0" tIns="0" rIns="0" bIns="0" anchorCtr="0">
            <a:noAutofit/>
          </a:bodyPr>
          <a:lstStyle>
            <a:lvl1pPr lvl="0"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5" name="Footer Placeholder 4"/>
          <p:cNvSpPr txBox="1">
            <a:spLocks noGrp="1"/>
          </p:cNvSpPr>
          <p:nvPr>
            <p:ph type="ftr" sz="quarter" idx="3"/>
          </p:nvPr>
        </p:nvSpPr>
        <p:spPr>
          <a:xfrm>
            <a:off x="3447360" y="6886800"/>
            <a:ext cx="3195000" cy="520919"/>
          </a:xfrm>
          <a:prstGeom prst="rect">
            <a:avLst/>
          </a:prstGeom>
          <a:noFill/>
          <a:ln>
            <a:noFill/>
          </a:ln>
        </p:spPr>
        <p:txBody>
          <a:bodyPr lIns="0" tIns="0" rIns="0" bIns="0" anchorCtr="0">
            <a:noAutofit/>
          </a:bodyPr>
          <a:lstStyle>
            <a:lvl1pPr lvl="0" algn="ctr" hangingPunct="0">
              <a:buNone/>
              <a:tabLst/>
              <a:defRPr lang="en-CA" sz="1400" kern="1200">
                <a:latin typeface="Liberation Serif" pitchFamily="18"/>
                <a:ea typeface="DejaVu Sans" pitchFamily="2"/>
                <a:cs typeface="DejaVu Sans" pitchFamily="2"/>
              </a:defRPr>
            </a:lvl1pPr>
          </a:lstStyle>
          <a:p>
            <a:pPr lvl="0"/>
            <a:endParaRPr lang="en-CA"/>
          </a:p>
        </p:txBody>
      </p:sp>
      <p:sp>
        <p:nvSpPr>
          <p:cNvPr id="6" name="Slide Number Placeholder 5"/>
          <p:cNvSpPr txBox="1">
            <a:spLocks noGrp="1"/>
          </p:cNvSpPr>
          <p:nvPr>
            <p:ph type="sldNum" sz="quarter" idx="4"/>
          </p:nvPr>
        </p:nvSpPr>
        <p:spPr>
          <a:xfrm>
            <a:off x="7227360" y="6886800"/>
            <a:ext cx="2348280" cy="520919"/>
          </a:xfrm>
          <a:prstGeom prst="rect">
            <a:avLst/>
          </a:prstGeom>
          <a:noFill/>
          <a:ln>
            <a:noFill/>
          </a:ln>
        </p:spPr>
        <p:txBody>
          <a:bodyPr lIns="0" tIns="0" rIns="0" bIns="0" anchorCtr="0">
            <a:noAutofit/>
          </a:bodyPr>
          <a:lstStyle>
            <a:lvl1pPr lvl="0" algn="r" hangingPunct="0">
              <a:buNone/>
              <a:tabLst/>
              <a:defRPr lang="en-CA" sz="1400" kern="1200">
                <a:latin typeface="Liberation Serif" pitchFamily="18"/>
                <a:ea typeface="DejaVu Sans" pitchFamily="2"/>
                <a:cs typeface="DejaVu Sans" pitchFamily="2"/>
              </a:defRPr>
            </a:lvl1pPr>
          </a:lstStyle>
          <a:p>
            <a:pPr lvl="0"/>
            <a:fld id="{65490F2B-25DB-4B00-A198-02EC78C43FD9}" type="slidenum">
              <a:t>‹#›</a:t>
            </a:fld>
            <a:endParaRPr lang="en-CA"/>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hangingPunct="0">
        <a:tabLst/>
        <a:defRPr lang="en-CA" sz="6240" b="0" i="0" u="none" strike="noStrike" kern="1200" cap="none">
          <a:ln>
            <a:noFill/>
          </a:ln>
          <a:highlight>
            <a:scrgbClr r="0" g="0" b="0">
              <a:alpha val="0"/>
            </a:scrgbClr>
          </a:highlight>
          <a:latin typeface="Liberation Sans" pitchFamily="18"/>
        </a:defRPr>
      </a:lvl1pPr>
    </p:titleStyle>
    <p:bodyStyle>
      <a:lvl1pPr marL="0" marR="0" indent="0" hangingPunct="0">
        <a:spcBef>
          <a:spcPts val="1888"/>
        </a:spcBef>
        <a:spcAft>
          <a:spcPts val="0"/>
        </a:spcAft>
        <a:tabLst/>
        <a:defRPr lang="en-CA" sz="427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mailto:db@1.5v"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hyperlink" Target="https://lastminuteengineers.com/sim900-gsm-shield-arduino-tutorial/" TargetMode="External"/><Relationship Id="rId3" Type="http://schemas.openxmlformats.org/officeDocument/2006/relationships/hyperlink" Target="https://cdn.sparkfun.com/datasheets/Dev/Beagle/BBB_SRM_C.pdf" TargetMode="External"/><Relationship Id="rId7" Type="http://schemas.openxmlformats.org/officeDocument/2006/relationships/hyperlink" Target="https://components101.com/microcontrollers/esp32-devkitc"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hyperlink" Target="https://www.digikey.at/product-detail/en/murata-electronics/PKM22EPPH2001-B0/490-4691-ND/1219322" TargetMode="External"/><Relationship Id="rId5" Type="http://schemas.openxmlformats.org/officeDocument/2006/relationships/hyperlink" Target="https://cdn.sparkfun.com/datasheets/Sensors/Proximity/HCSR04.pdf" TargetMode="External"/><Relationship Id="rId10" Type="http://schemas.openxmlformats.org/officeDocument/2006/relationships/hyperlink" Target="https://components101.com/servo-motor-basics-pinout-datasheet" TargetMode="External"/><Relationship Id="rId4" Type="http://schemas.openxmlformats.org/officeDocument/2006/relationships/hyperlink" Target="https://www.sparkfun.com/products/15569" TargetMode="External"/><Relationship Id="rId9" Type="http://schemas.openxmlformats.org/officeDocument/2006/relationships/hyperlink" Target="https://www.minikits.com.au/LM2596-PSU-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60000" y="360000"/>
            <a:ext cx="9216000" cy="2664000"/>
          </a:xfrm>
        </p:spPr>
        <p:txBody>
          <a:bodyPr/>
          <a:lstStyle/>
          <a:p>
            <a:pPr lvl="0"/>
            <a:r>
              <a:rPr lang="en-CA"/>
              <a:t>ESE_4009 Embedded Systems Design Project</a:t>
            </a:r>
          </a:p>
        </p:txBody>
      </p:sp>
      <p:sp>
        <p:nvSpPr>
          <p:cNvPr id="3" name="Subtitle 2"/>
          <p:cNvSpPr txBox="1">
            <a:spLocks noGrp="1"/>
          </p:cNvSpPr>
          <p:nvPr>
            <p:ph type="subTitle" idx="4294967295"/>
          </p:nvPr>
        </p:nvSpPr>
        <p:spPr>
          <a:xfrm>
            <a:off x="504359" y="2520000"/>
            <a:ext cx="9071640" cy="3671999"/>
          </a:xfrm>
        </p:spPr>
        <p:txBody>
          <a:bodyPr anchor="ctr"/>
          <a:lstStyle/>
          <a:p>
            <a:pPr lvl="0" algn="ctr"/>
            <a:r>
              <a:rPr lang="en-CA" sz="3200"/>
              <a:t>Task 1: Ordering Hardware Components</a:t>
            </a:r>
          </a:p>
          <a:p>
            <a:pPr lvl="0" algn="ctr"/>
            <a:endParaRPr lang="en-CA" sz="3200"/>
          </a:p>
          <a:p>
            <a:pPr lvl="0" algn="ctr"/>
            <a:r>
              <a:rPr lang="en-CA" sz="3200"/>
              <a:t>Submitted To: Prof. Mike Alesham</a:t>
            </a:r>
          </a:p>
          <a:p>
            <a:pPr lvl="0" algn="ctr"/>
            <a:r>
              <a:rPr lang="en-CA" sz="3200"/>
              <a:t>Submitted by: Sukhmeet Sidhu (C0751457)</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GSM Module-SIM900</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37616" t="28238" r="24522" b="20962"/>
          <a:stretch>
            <a:fillRect/>
          </a:stretch>
        </p:blipFill>
        <p:spPr>
          <a:xfrm>
            <a:off x="1584000" y="1751039"/>
            <a:ext cx="6552000" cy="49449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p:txBody>
          <a:bodyPr>
            <a:normAutofit lnSpcReduction="10000"/>
          </a:bodyPr>
          <a:lstStyle/>
          <a:p>
            <a:pPr lvl="0">
              <a:buSzPct val="45000"/>
              <a:buFont typeface="StarSymbol"/>
              <a:buChar char="●"/>
            </a:pPr>
            <a:r>
              <a:rPr lang="en-CA"/>
              <a:t>SIM900 GSM/GPRS shield is a GSM modem, which can be integrated into a great number of IoT projects. You can use this shield to accomplish almost anything a normal cell phone can; SMS text messages, Make or receive phone calls, connecting to internet through GPRS, TCP/IP, and more! To top it off, the shield supports quad-band GSM/GPRS network.</a:t>
            </a:r>
          </a:p>
          <a:p>
            <a:pPr lvl="0">
              <a:buSzPct val="45000"/>
              <a:buFont typeface="StarSymbol"/>
              <a:buChar char="●"/>
            </a:pPr>
            <a:r>
              <a:rPr lang="en-CA"/>
              <a:t>The SIM900 GSM/GPRS shield uses UART protocol to communicate with an Arduino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Specifications</a:t>
            </a:r>
          </a:p>
        </p:txBody>
      </p:sp>
      <p:sp>
        <p:nvSpPr>
          <p:cNvPr id="3" name="Text Placeholder 2"/>
          <p:cNvSpPr txBox="1">
            <a:spLocks noGrp="1"/>
          </p:cNvSpPr>
          <p:nvPr>
            <p:ph type="body" idx="4294967295"/>
          </p:nvPr>
        </p:nvSpPr>
        <p:spPr/>
        <p:txBody>
          <a:bodyPr>
            <a:normAutofit fontScale="47500" lnSpcReduction="20000"/>
          </a:bodyPr>
          <a:lstStyle/>
          <a:p>
            <a:pPr lvl="0">
              <a:buSzPct val="45000"/>
              <a:buFont typeface="StarSymbol"/>
              <a:buChar char="●"/>
            </a:pPr>
            <a:r>
              <a:rPr lang="en-CA"/>
              <a:t>    Supports Quad-band: GSM850, EGSM900, DCS1800 and PCS1900</a:t>
            </a:r>
          </a:p>
          <a:p>
            <a:pPr lvl="0">
              <a:buSzPct val="45000"/>
              <a:buFont typeface="StarSymbol"/>
              <a:buChar char="●"/>
            </a:pPr>
            <a:r>
              <a:rPr lang="en-CA"/>
              <a:t>    Connect onto any global GSM network with any 2G SIM</a:t>
            </a:r>
          </a:p>
          <a:p>
            <a:pPr lvl="0">
              <a:buSzPct val="45000"/>
              <a:buFont typeface="StarSymbol"/>
              <a:buChar char="●"/>
            </a:pPr>
            <a:r>
              <a:rPr lang="en-CA"/>
              <a:t>    Make and receive voice calls using an external earphone &amp; electret microphone</a:t>
            </a:r>
          </a:p>
          <a:p>
            <a:pPr lvl="0">
              <a:buSzPct val="45000"/>
              <a:buFont typeface="StarSymbol"/>
              <a:buChar char="●"/>
            </a:pPr>
            <a:r>
              <a:rPr lang="en-CA"/>
              <a:t>    Send and receive SMS messages</a:t>
            </a:r>
          </a:p>
          <a:p>
            <a:pPr lvl="0">
              <a:buSzPct val="45000"/>
              <a:buFont typeface="StarSymbol"/>
              <a:buChar char="●"/>
            </a:pPr>
            <a:r>
              <a:rPr lang="en-CA"/>
              <a:t>    Send and receive GPRS data (TCP/IP, HTTP, etc.)</a:t>
            </a:r>
          </a:p>
          <a:p>
            <a:pPr lvl="0">
              <a:buSzPct val="45000"/>
              <a:buFont typeface="StarSymbol"/>
              <a:buChar char="●"/>
            </a:pPr>
            <a:r>
              <a:rPr lang="en-CA"/>
              <a:t>    Scan and receive FM radio broadcasts</a:t>
            </a:r>
          </a:p>
          <a:p>
            <a:pPr lvl="0">
              <a:buSzPct val="45000"/>
              <a:buFont typeface="StarSymbol"/>
              <a:buChar char="●"/>
            </a:pPr>
            <a:r>
              <a:rPr lang="en-CA"/>
              <a:t>    Transmit Power:</a:t>
            </a:r>
          </a:p>
          <a:p>
            <a:pPr lvl="0">
              <a:buSzPct val="45000"/>
              <a:buFont typeface="StarSymbol"/>
              <a:buChar char="●"/>
            </a:pPr>
            <a:r>
              <a:rPr lang="en-CA"/>
              <a:t>        Class 4 (2W) for GSM850</a:t>
            </a:r>
          </a:p>
          <a:p>
            <a:pPr lvl="0">
              <a:buSzPct val="45000"/>
              <a:buFont typeface="StarSymbol"/>
              <a:buChar char="●"/>
            </a:pPr>
            <a:r>
              <a:rPr lang="en-CA"/>
              <a:t>        Class 1 (1W) for DCS1800</a:t>
            </a:r>
          </a:p>
          <a:p>
            <a:pPr lvl="0">
              <a:buSzPct val="45000"/>
              <a:buFont typeface="StarSymbol"/>
              <a:buChar char="●"/>
            </a:pPr>
            <a:r>
              <a:rPr lang="en-CA"/>
              <a:t>    Serial-based AT Command Set</a:t>
            </a:r>
          </a:p>
          <a:p>
            <a:pPr lvl="0">
              <a:buSzPct val="45000"/>
              <a:buFont typeface="StarSymbol"/>
              <a:buChar char="●"/>
            </a:pPr>
            <a:r>
              <a:rPr lang="en-CA"/>
              <a:t>    U.FL and SMA connectors for cell antenna</a:t>
            </a:r>
          </a:p>
          <a:p>
            <a:pPr lvl="0">
              <a:buSzPct val="45000"/>
              <a:buFont typeface="StarSymbol"/>
              <a:buChar char="●"/>
            </a:pPr>
            <a:r>
              <a:rPr lang="en-CA"/>
              <a:t>    Accepts Full-size SIM Card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p:txBody>
          <a:bodyPr>
            <a:normAutofit fontScale="55000" lnSpcReduction="20000"/>
          </a:bodyPr>
          <a:lstStyle/>
          <a:p>
            <a:pPr lvl="0">
              <a:buSzPct val="45000"/>
              <a:buFont typeface="StarSymbol"/>
              <a:buChar char="●"/>
            </a:pPr>
            <a:r>
              <a:rPr lang="en-CA"/>
              <a:t>LED Status Indicators-There are three LEDs on the SIM900 GSM/GPRS shield which indicates connectivity or power status.</a:t>
            </a:r>
          </a:p>
          <a:p>
            <a:pPr lvl="0">
              <a:buSzPct val="45000"/>
              <a:buFont typeface="StarSymbol"/>
              <a:buChar char="●"/>
            </a:pPr>
            <a:r>
              <a:rPr lang="en-CA"/>
              <a:t>PWR: This LED is connected to the shield’s power supply line. If this LED is on, the shield is receiving power.</a:t>
            </a:r>
          </a:p>
          <a:p>
            <a:pPr lvl="0">
              <a:buSzPct val="45000"/>
              <a:buFont typeface="StarSymbol"/>
              <a:buChar char="●"/>
            </a:pPr>
            <a:r>
              <a:rPr lang="en-CA"/>
              <a:t>Status: This LED indicates SIM900’s working status. If this LED is on, the chip is in working mode.</a:t>
            </a:r>
          </a:p>
          <a:p>
            <a:pPr lvl="0">
              <a:buSzPct val="45000"/>
              <a:buFont typeface="StarSymbol"/>
              <a:buChar char="●"/>
            </a:pPr>
            <a:r>
              <a:rPr lang="en-CA"/>
              <a:t>Netlight: This LED indicates the status of your cellular network. It’ll blink at various rates to show what state it’s in.</a:t>
            </a:r>
          </a:p>
          <a:p>
            <a:pPr lvl="0">
              <a:buSzPct val="45000"/>
              <a:buFont typeface="StarSymbol"/>
              <a:buChar char="●"/>
            </a:pPr>
            <a:r>
              <a:rPr lang="en-CA"/>
              <a:t>    off: The SIM900 chip is not running</a:t>
            </a:r>
          </a:p>
          <a:p>
            <a:pPr lvl="0">
              <a:buSzPct val="45000"/>
              <a:buFont typeface="StarSymbol"/>
              <a:buChar char="●"/>
            </a:pPr>
            <a:r>
              <a:rPr lang="en-CA"/>
              <a:t>    64ms on, 800ms off: The SIM900 chip is running but not registered to the cellular network yet.</a:t>
            </a:r>
          </a:p>
          <a:p>
            <a:pPr lvl="0">
              <a:buSzPct val="45000"/>
              <a:buFont typeface="StarSymbol"/>
              <a:buChar char="●"/>
            </a:pPr>
            <a:r>
              <a:rPr lang="en-CA"/>
              <a:t>    64ms on, 3 seconds off: The SIM900 chip is registered to the cellular network &amp; can send/receive voice and SMS.</a:t>
            </a:r>
          </a:p>
          <a:p>
            <a:pPr lvl="0">
              <a:buSzPct val="45000"/>
              <a:buFont typeface="StarSymbol"/>
              <a:buChar char="●"/>
            </a:pPr>
            <a:r>
              <a:rPr lang="en-CA"/>
              <a:t>    64ms on, 300ms off: The GPRS data connection you requested is active.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RFID Reader</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17080" y="2376000"/>
            <a:ext cx="4426920" cy="3249000"/>
          </a:xfrm>
          <a:prstGeom prst="rect">
            <a:avLst/>
          </a:prstGeom>
          <a:noFill/>
          <a:ln>
            <a:noFill/>
          </a:ln>
        </p:spPr>
      </p:pic>
      <p:sp>
        <p:nvSpPr>
          <p:cNvPr id="4" name="Text Placeholder 3"/>
          <p:cNvSpPr txBox="1">
            <a:spLocks noGrp="1"/>
          </p:cNvSpPr>
          <p:nvPr>
            <p:ph type="body" idx="4294967295"/>
          </p:nvPr>
        </p:nvSpPr>
        <p:spPr>
          <a:xfrm>
            <a:off x="503999" y="1769040"/>
            <a:ext cx="4426920" cy="4384440"/>
          </a:xfrm>
        </p:spPr>
        <p:txBody>
          <a:bodyPr>
            <a:normAutofit fontScale="47500" lnSpcReduction="20000"/>
          </a:bodyPr>
          <a:lstStyle/>
          <a:p>
            <a:pPr lvl="0">
              <a:buSzPct val="45000"/>
              <a:buFont typeface="StarSymbol"/>
              <a:buChar char="●"/>
            </a:pPr>
            <a:r>
              <a:rPr lang="en-CA"/>
              <a:t>    Radio frequency Identification (RFID) is a wireless identification technology that uses radio waves to identify the presence of RFID tags.</a:t>
            </a:r>
          </a:p>
          <a:p>
            <a:pPr lvl="0">
              <a:buSzPct val="45000"/>
              <a:buFont typeface="StarSymbol"/>
              <a:buChar char="●"/>
            </a:pPr>
            <a:r>
              <a:rPr lang="en-CA"/>
              <a:t>    Just like Bar code reader, RFID technology is used for identification of people, object etc. presence.</a:t>
            </a:r>
          </a:p>
          <a:p>
            <a:pPr lvl="0">
              <a:buSzPct val="45000"/>
              <a:buFont typeface="StarSymbol"/>
              <a:buChar char="●"/>
            </a:pPr>
            <a:r>
              <a:rPr lang="en-CA"/>
              <a:t> In RFID technology we just need to bring RFID tags in range of readers. Also, barcodes can get damaged or unreadable, which is not in the case for most of the RFID.</a:t>
            </a:r>
          </a:p>
          <a:p>
            <a:pPr lvl="0">
              <a:buSzPct val="45000"/>
              <a:buFont typeface="StarSymbol"/>
              <a:buChar char="●"/>
            </a:pPr>
            <a:r>
              <a:rPr lang="en-CA"/>
              <a:t>    RFID is used in many applications like attendance system in which every person will have their separate RFID tag which will help identify person and their attendance.</a:t>
            </a:r>
          </a:p>
          <a:p>
            <a:pPr lvl="0">
              <a:buSzPct val="45000"/>
              <a:buFont typeface="StarSymbol"/>
              <a:buChar char="●"/>
            </a:pPr>
            <a:r>
              <a:rPr lang="en-CA"/>
              <a:t>    RFID is used in many companies to provide access to their authorized employees.</a:t>
            </a:r>
          </a:p>
          <a:p>
            <a:pPr lvl="0">
              <a:buSzPct val="45000"/>
              <a:buFont typeface="StarSymbol"/>
              <a:buChar char="●"/>
            </a:pPr>
            <a:r>
              <a:rPr lang="en-CA"/>
              <a:t>    It is also helpful to keep track of goods and in automated toll collection system on highway by embedding Tag (having unique ID) on them.</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RFID TAG</a:t>
            </a:r>
          </a:p>
        </p:txBody>
      </p:sp>
      <p:sp>
        <p:nvSpPr>
          <p:cNvPr id="3" name="Text Placeholder 2"/>
          <p:cNvSpPr txBox="1">
            <a:spLocks noGrp="1"/>
          </p:cNvSpPr>
          <p:nvPr>
            <p:ph type="body" idx="4294967295"/>
          </p:nvPr>
        </p:nvSpPr>
        <p:spPr>
          <a:xfrm>
            <a:off x="503999" y="1769040"/>
            <a:ext cx="4426920" cy="4384440"/>
          </a:xfrm>
        </p:spPr>
        <p:txBody>
          <a:bodyPr/>
          <a:lstStyle/>
          <a:p>
            <a:pPr lvl="0">
              <a:buSzPct val="45000"/>
              <a:buFont typeface="StarSymbol"/>
              <a:buChar char="●"/>
            </a:pPr>
            <a:r>
              <a:rPr lang="en-CA"/>
              <a:t>RFID tag includes microchip with radio antenna mounted on substrate which carries 12 Byte unique Identification number.</a:t>
            </a:r>
          </a:p>
        </p:txBody>
      </p:sp>
      <p:pic>
        <p:nvPicPr>
          <p:cNvPr id="4"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l="41368" t="23923" r="35856" b="6677"/>
          <a:stretch>
            <a:fillRect/>
          </a:stretch>
        </p:blipFill>
        <p:spPr>
          <a:xfrm>
            <a:off x="6120000" y="1469880"/>
            <a:ext cx="3384000" cy="580212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RFID Reader</a:t>
            </a:r>
          </a:p>
        </p:txBody>
      </p:sp>
      <p:sp>
        <p:nvSpPr>
          <p:cNvPr id="3" name="Text Placeholder 2"/>
          <p:cNvSpPr txBox="1">
            <a:spLocks noGrp="1"/>
          </p:cNvSpPr>
          <p:nvPr>
            <p:ph type="body" idx="4294967295"/>
          </p:nvPr>
        </p:nvSpPr>
        <p:spPr>
          <a:xfrm>
            <a:off x="503999" y="1769040"/>
            <a:ext cx="4426920" cy="4384440"/>
          </a:xfrm>
        </p:spPr>
        <p:txBody>
          <a:bodyPr>
            <a:normAutofit fontScale="77500" lnSpcReduction="20000"/>
          </a:bodyPr>
          <a:lstStyle/>
          <a:p>
            <a:pPr lvl="0">
              <a:buSzPct val="45000"/>
              <a:buFont typeface="StarSymbol"/>
              <a:buChar char="●"/>
            </a:pPr>
            <a:r>
              <a:rPr lang="en-CA"/>
              <a:t>It is used to read unique ID from RFID tags. Whenever RFID tags comes in range, RFID reader reads its unique ID and transmits it serially to the microcontroller or PC. RFID reader has transceiver and an antenna mounted on it. It is mostly fixed in stationary position.</a:t>
            </a:r>
          </a:p>
          <a:p>
            <a:pPr lvl="0">
              <a:buSzPct val="45000"/>
              <a:buFont typeface="StarSymbol"/>
              <a:buChar char="●"/>
            </a:pPr>
            <a:r>
              <a:rPr lang="en-CA"/>
              <a:t>There are 3 types of RFID Readers:- Active, Passive and active-passive Redaers.</a:t>
            </a:r>
          </a:p>
        </p:txBody>
      </p:sp>
      <p:pic>
        <p:nvPicPr>
          <p:cNvPr id="4"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l="41368" t="47048" r="35856" b="15349"/>
          <a:stretch>
            <a:fillRect/>
          </a:stretch>
        </p:blipFill>
        <p:spPr>
          <a:xfrm>
            <a:off x="6735240" y="2628000"/>
            <a:ext cx="2480760" cy="230364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dirty="0"/>
              <a:t>Servo Motor-SG90</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24880" y="1768680"/>
            <a:ext cx="4384440" cy="4384440"/>
          </a:xfrm>
          <a:prstGeom prst="rect">
            <a:avLst/>
          </a:prstGeom>
          <a:noFill/>
          <a:ln>
            <a:noFill/>
          </a:ln>
        </p:spPr>
      </p:pic>
      <p:sp>
        <p:nvSpPr>
          <p:cNvPr id="4" name="Text Placeholder 3"/>
          <p:cNvSpPr txBox="1">
            <a:spLocks noGrp="1"/>
          </p:cNvSpPr>
          <p:nvPr>
            <p:ph type="body" idx="4294967295"/>
          </p:nvPr>
        </p:nvSpPr>
        <p:spPr>
          <a:xfrm>
            <a:off x="4909320" y="1768680"/>
            <a:ext cx="4426920" cy="4384440"/>
          </a:xfrm>
        </p:spPr>
        <p:txBody>
          <a:bodyPr>
            <a:noAutofit/>
          </a:bodyPr>
          <a:lstStyle/>
          <a:p>
            <a:pPr lvl="0"/>
            <a:endParaRPr lang="en-CA" sz="1200" dirty="0"/>
          </a:p>
          <a:p>
            <a:pPr lvl="0">
              <a:buSzPct val="45000"/>
              <a:buFont typeface="StarSymbol"/>
              <a:buChar char="●"/>
            </a:pPr>
            <a:r>
              <a:rPr lang="en-CA" sz="1200" dirty="0"/>
              <a:t>    Operating Voltage is +5V typically</a:t>
            </a:r>
          </a:p>
          <a:p>
            <a:pPr lvl="0">
              <a:buSzPct val="45000"/>
              <a:buFont typeface="StarSymbol"/>
              <a:buChar char="●"/>
            </a:pPr>
            <a:r>
              <a:rPr lang="en-CA" sz="1200" dirty="0"/>
              <a:t>    Torque: 2.5kg/cm</a:t>
            </a:r>
          </a:p>
          <a:p>
            <a:pPr lvl="0">
              <a:buSzPct val="45000"/>
              <a:buFont typeface="StarSymbol"/>
              <a:buChar char="●"/>
            </a:pPr>
            <a:r>
              <a:rPr lang="en-CA" sz="1200" dirty="0"/>
              <a:t>    Operating speed is 0.1s/60°</a:t>
            </a:r>
          </a:p>
          <a:p>
            <a:pPr lvl="0">
              <a:buSzPct val="45000"/>
              <a:buFont typeface="StarSymbol"/>
              <a:buChar char="●"/>
            </a:pPr>
            <a:r>
              <a:rPr lang="en-CA" sz="1200" dirty="0"/>
              <a:t>    Gear Type: Plastic</a:t>
            </a:r>
          </a:p>
          <a:p>
            <a:pPr lvl="0">
              <a:buSzPct val="45000"/>
              <a:buFont typeface="StarSymbol"/>
              <a:buChar char="●"/>
            </a:pPr>
            <a:r>
              <a:rPr lang="en-CA" sz="1200" dirty="0"/>
              <a:t>    Rotation : 0°-180°</a:t>
            </a:r>
          </a:p>
          <a:p>
            <a:pPr lvl="0">
              <a:buSzPct val="45000"/>
              <a:buFont typeface="StarSymbol"/>
              <a:buChar char="●"/>
            </a:pPr>
            <a:r>
              <a:rPr lang="en-CA" sz="1200" dirty="0"/>
              <a:t>    Weight of motor : 9gm</a:t>
            </a:r>
          </a:p>
          <a:p>
            <a:pPr lvl="0">
              <a:buSzPct val="45000"/>
              <a:buFont typeface="StarSymbol"/>
              <a:buChar char="●"/>
            </a:pPr>
            <a:r>
              <a:rPr lang="en-CA" sz="1200" dirty="0"/>
              <a:t>    Package includes gear horns and screws</a:t>
            </a:r>
          </a:p>
          <a:p>
            <a:pPr lvl="0">
              <a:buSzPct val="45000"/>
              <a:buFont typeface="StarSymbol"/>
              <a:buChar char="●"/>
            </a:pPr>
            <a:r>
              <a:rPr lang="en-CA" sz="1200" dirty="0"/>
              <a:t>    Used as actuators in many robots like Biped Robot, Hexapod, robotic arm etc..</a:t>
            </a:r>
          </a:p>
          <a:p>
            <a:pPr lvl="0">
              <a:buSzPct val="45000"/>
              <a:buFont typeface="StarSymbol"/>
              <a:buChar char="●"/>
            </a:pPr>
            <a:r>
              <a:rPr lang="en-CA" sz="1200" dirty="0"/>
              <a:t>    Commonly used for steering system in RC toys</a:t>
            </a:r>
          </a:p>
          <a:p>
            <a:pPr lvl="0">
              <a:buSzPct val="45000"/>
              <a:buFont typeface="StarSymbol"/>
              <a:buChar char="●"/>
            </a:pPr>
            <a:r>
              <a:rPr lang="en-CA" sz="1200" dirty="0"/>
              <a:t>    Robots where position control is required without feedback</a:t>
            </a:r>
          </a:p>
          <a:p>
            <a:pPr lvl="0">
              <a:buSzPct val="45000"/>
              <a:buFont typeface="StarSymbol"/>
              <a:buChar char="●"/>
            </a:pPr>
            <a:r>
              <a:rPr lang="en-CA" sz="1200" dirty="0"/>
              <a:t>    Less weight hence used in multi DOF robots like humanoid robots</a:t>
            </a:r>
          </a:p>
          <a:p>
            <a:pPr lvl="0">
              <a:buSzPct val="45000"/>
              <a:buFont typeface="StarSymbol"/>
              <a:buChar char="●"/>
            </a:pPr>
            <a:endParaRPr lang="en-CA" sz="1200" dirty="0"/>
          </a:p>
          <a:p>
            <a:pPr lvl="0">
              <a:buSzPct val="45000"/>
              <a:buFont typeface="StarSymbol"/>
              <a:buChar char="●"/>
            </a:pPr>
            <a:r>
              <a:rPr lang="en-CA" sz="1200" dirty="0"/>
              <a:t>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WiFi Module</a:t>
            </a:r>
          </a:p>
        </p:txBody>
      </p:sp>
      <p:pic>
        <p:nvPicPr>
          <p:cNvPr id="3"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a:stretch>
            <a:fillRect/>
          </a:stretch>
        </p:blipFill>
        <p:spPr>
          <a:xfrm>
            <a:off x="818280" y="1768680"/>
            <a:ext cx="8442720" cy="438444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WIFI Module ESP32</a:t>
            </a:r>
          </a:p>
        </p:txBody>
      </p:sp>
      <p:sp>
        <p:nvSpPr>
          <p:cNvPr id="3" name="Text Placeholder 2"/>
          <p:cNvSpPr txBox="1">
            <a:spLocks noGrp="1"/>
          </p:cNvSpPr>
          <p:nvPr>
            <p:ph type="body" idx="4294967295"/>
          </p:nvPr>
        </p:nvSpPr>
        <p:spPr/>
        <p:txBody>
          <a:bodyPr>
            <a:normAutofit fontScale="77500" lnSpcReduction="20000"/>
          </a:bodyPr>
          <a:lstStyle/>
          <a:p>
            <a:pPr lvl="0">
              <a:buSzPct val="45000"/>
              <a:buFont typeface="StarSymbol"/>
              <a:buChar char="●"/>
            </a:pPr>
            <a:r>
              <a:rPr lang="en-CA"/>
              <a:t>The ESP32 is design for low power IoT applications in mind. It’s high processing power with in-built Wi-Fi / Bluetooth and Deep Sleep Operating capabilities makes it ideal for most Portable IoT devices</a:t>
            </a:r>
          </a:p>
          <a:p>
            <a:pPr lvl="0">
              <a:buSzPct val="45000"/>
              <a:buFont typeface="StarSymbol"/>
              <a:buChar char="●"/>
            </a:pPr>
            <a:r>
              <a:rPr lang="en-CA"/>
              <a:t>3 ways to power module:</a:t>
            </a:r>
          </a:p>
          <a:p>
            <a:pPr lvl="0">
              <a:buSzPct val="45000"/>
              <a:buFont typeface="StarSymbol"/>
              <a:buChar char="●"/>
            </a:pPr>
            <a:r>
              <a:rPr lang="en-CA"/>
              <a:t>Micro USB Jack: Connect the mini USB jack to a phone charger or computer through a cable and it will draw power required for the board to function</a:t>
            </a:r>
          </a:p>
          <a:p>
            <a:pPr lvl="0">
              <a:buSzPct val="45000"/>
              <a:buFont typeface="StarSymbol"/>
              <a:buChar char="●"/>
            </a:pPr>
            <a:r>
              <a:rPr lang="en-CA"/>
              <a:t>5V Pin: The 5V pin can be supplied with a Regulated 5V, this voltage will again be regulated to 3.3V through the on-board voltage regulator. Remember ESP32 operated with 3.3V only.</a:t>
            </a:r>
          </a:p>
          <a:p>
            <a:pPr lvl="0">
              <a:buSzPct val="45000"/>
              <a:buFont typeface="StarSymbol"/>
              <a:buChar char="●"/>
            </a:pPr>
            <a:r>
              <a:rPr lang="en-CA"/>
              <a:t>3.3V Pin: If you have a regulated 3.3V supply then you can directly provide this to the 3.3V pin of the ESP32.</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CA"/>
              <a:t>Overview</a:t>
            </a:r>
          </a:p>
        </p:txBody>
      </p:sp>
      <p:sp>
        <p:nvSpPr>
          <p:cNvPr id="3" name="Text Placeholder 2"/>
          <p:cNvSpPr txBox="1">
            <a:spLocks noGrp="1"/>
          </p:cNvSpPr>
          <p:nvPr>
            <p:ph type="body" idx="4294967295"/>
          </p:nvPr>
        </p:nvSpPr>
        <p:spPr/>
        <p:txBody>
          <a:bodyPr/>
          <a:lstStyle/>
          <a:p>
            <a:pPr lvl="0">
              <a:buSzPct val="45000"/>
              <a:buFont typeface="StarSymbol"/>
              <a:buChar char="●"/>
            </a:pPr>
            <a:r>
              <a:rPr lang="en-CA"/>
              <a:t>Task 1 is based on finalizing hardware components and orderining through different online portals or local stores.</a:t>
            </a:r>
          </a:p>
          <a:p>
            <a:pPr lvl="0">
              <a:buSzPct val="45000"/>
              <a:buFont typeface="StarSymbol"/>
              <a:buChar char="●"/>
            </a:pPr>
            <a:r>
              <a:rPr lang="en-CA"/>
              <a:t>This project is called IOT Enabled Beaglebone based smart parking system with SMS alert.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36000" y="576000"/>
          <a:ext cx="6526079" cy="6766560"/>
        </p:xfrm>
        <a:graphic>
          <a:graphicData uri="http://schemas.openxmlformats.org/drawingml/2006/table">
            <a:tbl>
              <a:tblPr firstRow="1" bandRow="1">
                <a:tableStyleId>{7B6F54A1-8BA5-4684-B06C-10EBFB49FF00}</a:tableStyleId>
              </a:tblPr>
              <a:tblGrid>
                <a:gridCol w="2162880">
                  <a:extLst>
                    <a:ext uri="{9D8B030D-6E8A-4147-A177-3AD203B41FA5}">
                      <a16:colId xmlns:a16="http://schemas.microsoft.com/office/drawing/2014/main" val="4022282070"/>
                    </a:ext>
                  </a:extLst>
                </a:gridCol>
                <a:gridCol w="2162880">
                  <a:extLst>
                    <a:ext uri="{9D8B030D-6E8A-4147-A177-3AD203B41FA5}">
                      <a16:colId xmlns:a16="http://schemas.microsoft.com/office/drawing/2014/main" val="2268113309"/>
                    </a:ext>
                  </a:extLst>
                </a:gridCol>
                <a:gridCol w="2200319">
                  <a:extLst>
                    <a:ext uri="{9D8B030D-6E8A-4147-A177-3AD203B41FA5}">
                      <a16:colId xmlns:a16="http://schemas.microsoft.com/office/drawing/2014/main" val="411373766"/>
                    </a:ext>
                  </a:extLst>
                </a:gridCol>
              </a:tblGrid>
              <a:tr h="435239">
                <a:tc>
                  <a:txBody>
                    <a:bodyPr/>
                    <a:lstStyle/>
                    <a:p>
                      <a:pPr marL="0" marR="0" lvl="0" indent="0" hangingPunct="0">
                        <a:lnSpc>
                          <a:spcPct val="100000"/>
                        </a:lnSpc>
                        <a:spcBef>
                          <a:spcPts val="0"/>
                        </a:spcBef>
                        <a:spcAft>
                          <a:spcPts val="0"/>
                        </a:spcAft>
                        <a:buNone/>
                        <a:tabLst/>
                        <a:defRPr sz="1200"/>
                      </a:pPr>
                      <a:endParaRPr lang="en-CA" sz="1200" b="0" i="0" u="none" strike="noStrike" kern="1200" cap="none">
                        <a:ln>
                          <a:noFill/>
                        </a:ln>
                        <a:latin typeface="Liberation Sans" pitchFamily="18"/>
                        <a:ea typeface="DejaVu Sans" pitchFamily="2"/>
                        <a:cs typeface="DejaVu Sans" pitchFamily="2"/>
                      </a:endParaRPr>
                    </a:p>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Pin Category</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Pin Name</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Details</a:t>
                      </a:r>
                    </a:p>
                  </a:txBody>
                  <a:tcPr/>
                </a:tc>
                <a:extLst>
                  <a:ext uri="{0D108BD9-81ED-4DB2-BD59-A6C34878D82A}">
                    <a16:rowId xmlns:a16="http://schemas.microsoft.com/office/drawing/2014/main" val="2593371973"/>
                  </a:ext>
                </a:extLst>
              </a:tr>
              <a:tr h="2482920">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Power</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Micro-USB,3.3V,5V,GND</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Micro-Usb-ESP32 can be powered through USB port</a:t>
                      </a:r>
                    </a:p>
                    <a:p>
                      <a:pPr marL="0" marR="0" lvl="0" indent="0" hangingPunct="0">
                        <a:lnSpc>
                          <a:spcPct val="100000"/>
                        </a:lnSpc>
                        <a:spcBef>
                          <a:spcPts val="0"/>
                        </a:spcBef>
                        <a:spcAft>
                          <a:spcPts val="0"/>
                        </a:spcAft>
                        <a:buNone/>
                        <a:tabLst/>
                        <a:defRPr sz="1200"/>
                      </a:pPr>
                      <a:endParaRPr lang="en-CA" sz="1200" b="0" i="0" u="none" strike="noStrike" kern="1200" cap="none">
                        <a:ln>
                          <a:noFill/>
                        </a:ln>
                        <a:latin typeface="Liberation Sans" pitchFamily="18"/>
                        <a:ea typeface="DejaVu Sans" pitchFamily="2"/>
                        <a:cs typeface="DejaVu Sans" pitchFamily="2"/>
                      </a:endParaRPr>
                    </a:p>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5V: Regulated 5V can be supplied to this pin which is again regualted to 3.3V by on board regulator, to power the board.</a:t>
                      </a:r>
                    </a:p>
                    <a:p>
                      <a:pPr marL="0" marR="0" lvl="0" indent="0" hangingPunct="0">
                        <a:lnSpc>
                          <a:spcPct val="100000"/>
                        </a:lnSpc>
                        <a:spcBef>
                          <a:spcPts val="0"/>
                        </a:spcBef>
                        <a:spcAft>
                          <a:spcPts val="0"/>
                        </a:spcAft>
                        <a:buNone/>
                        <a:tabLst/>
                        <a:defRPr sz="1200"/>
                      </a:pPr>
                      <a:endParaRPr lang="en-CA" sz="1200" b="0" i="0" u="none" strike="noStrike" kern="1200" cap="none">
                        <a:ln>
                          <a:noFill/>
                        </a:ln>
                        <a:latin typeface="Liberation Sans" pitchFamily="18"/>
                        <a:ea typeface="DejaVu Sans" pitchFamily="2"/>
                        <a:cs typeface="DejaVu Sans" pitchFamily="2"/>
                      </a:endParaRPr>
                    </a:p>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3.3V: Regulated 3.3V can be supplied to this pin power the board.</a:t>
                      </a:r>
                    </a:p>
                    <a:p>
                      <a:pPr marL="0" marR="0" lvl="0" indent="0" hangingPunct="0">
                        <a:lnSpc>
                          <a:spcPct val="100000"/>
                        </a:lnSpc>
                        <a:spcBef>
                          <a:spcPts val="0"/>
                        </a:spcBef>
                        <a:spcAft>
                          <a:spcPts val="0"/>
                        </a:spcAft>
                        <a:buNone/>
                        <a:tabLst/>
                        <a:defRPr sz="1200"/>
                      </a:pPr>
                      <a:endParaRPr lang="en-CA" sz="1200" b="0" i="0" u="none" strike="noStrike" kern="1200" cap="none">
                        <a:ln>
                          <a:noFill/>
                        </a:ln>
                        <a:latin typeface="Liberation Sans" pitchFamily="18"/>
                        <a:ea typeface="DejaVu Sans" pitchFamily="2"/>
                        <a:cs typeface="DejaVu Sans" pitchFamily="2"/>
                      </a:endParaRPr>
                    </a:p>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GND: Ground pins.</a:t>
                      </a:r>
                    </a:p>
                  </a:txBody>
                  <a:tcPr/>
                </a:tc>
                <a:extLst>
                  <a:ext uri="{0D108BD9-81ED-4DB2-BD59-A6C34878D82A}">
                    <a16:rowId xmlns:a16="http://schemas.microsoft.com/office/drawing/2014/main" val="3732506639"/>
                  </a:ext>
                </a:extLst>
              </a:tr>
              <a:tr h="435239">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Enable</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En</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The pin and the button resets the microcontroller.</a:t>
                      </a:r>
                    </a:p>
                  </a:txBody>
                  <a:tcPr/>
                </a:tc>
                <a:extLst>
                  <a:ext uri="{0D108BD9-81ED-4DB2-BD59-A6C34878D82A}">
                    <a16:rowId xmlns:a16="http://schemas.microsoft.com/office/drawing/2014/main" val="2822328687"/>
                  </a:ext>
                </a:extLst>
              </a:tr>
              <a:tr h="605880">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Analog Pins</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ADC1_0 to ADC1_5 and ADC2_0 to ADC2_9</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Used to measure analog voltage in the range of 0-3.3V 12-bit 18 Channel ADC</a:t>
                      </a:r>
                    </a:p>
                  </a:txBody>
                  <a:tcPr/>
                </a:tc>
                <a:extLst>
                  <a:ext uri="{0D108BD9-81ED-4DB2-BD59-A6C34878D82A}">
                    <a16:rowId xmlns:a16="http://schemas.microsoft.com/office/drawing/2014/main" val="2265382014"/>
                  </a:ext>
                </a:extLst>
              </a:tr>
              <a:tr h="435239">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DAC Pins</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DAC1 and DAC2</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Used tfor digital to analog conversion</a:t>
                      </a:r>
                    </a:p>
                  </a:txBody>
                  <a:tcPr/>
                </a:tc>
                <a:extLst>
                  <a:ext uri="{0D108BD9-81ED-4DB2-BD59-A6C34878D82A}">
                    <a16:rowId xmlns:a16="http://schemas.microsoft.com/office/drawing/2014/main" val="1117837753"/>
                  </a:ext>
                </a:extLst>
              </a:tr>
              <a:tr h="947159">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Inputs/Output Pins</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GPIO0 to GPIO39</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 Totally 39 GPIO pins can be used as input or output pins. 0V (low) and 3.3V(high). But pins 34 to 39 can be used as input only</a:t>
                      </a:r>
                    </a:p>
                  </a:txBody>
                  <a:tcPr/>
                </a:tc>
                <a:extLst>
                  <a:ext uri="{0D108BD9-81ED-4DB2-BD59-A6C34878D82A}">
                    <a16:rowId xmlns:a16="http://schemas.microsoft.com/office/drawing/2014/main" val="4140132449"/>
                  </a:ext>
                </a:extLst>
              </a:tr>
              <a:tr h="605880">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Capacitive Touch pins</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T0-T9</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These 10 pins can be used a touch pins normally used for capacitive pads.</a:t>
                      </a:r>
                    </a:p>
                  </a:txBody>
                  <a:tcPr/>
                </a:tc>
                <a:extLst>
                  <a:ext uri="{0D108BD9-81ED-4DB2-BD59-A6C34878D82A}">
                    <a16:rowId xmlns:a16="http://schemas.microsoft.com/office/drawing/2014/main" val="816944427"/>
                  </a:ext>
                </a:extLst>
              </a:tr>
              <a:tr h="435239">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Serial</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Rx, Tx</a:t>
                      </a:r>
                    </a:p>
                  </a:txBody>
                  <a:tcPr/>
                </a:tc>
                <a:tc>
                  <a:txBody>
                    <a:bodyPr/>
                    <a:lstStyle/>
                    <a:p>
                      <a:pPr marL="0" marR="0" lvl="0" indent="0" hangingPunct="0">
                        <a:lnSpc>
                          <a:spcPct val="100000"/>
                        </a:lnSpc>
                        <a:spcBef>
                          <a:spcPts val="0"/>
                        </a:spcBef>
                        <a:spcAft>
                          <a:spcPts val="0"/>
                        </a:spcAft>
                        <a:buNone/>
                        <a:tabLst/>
                        <a:defRPr sz="1200"/>
                      </a:pPr>
                      <a:r>
                        <a:rPr lang="en-CA" sz="1200" b="0" i="0" u="none" strike="noStrike" kern="1200" cap="none">
                          <a:ln>
                            <a:noFill/>
                          </a:ln>
                          <a:latin typeface="Liberation Sans" pitchFamily="18"/>
                          <a:ea typeface="DejaVu Sans" pitchFamily="2"/>
                          <a:cs typeface="DejaVu Sans" pitchFamily="2"/>
                        </a:rPr>
                        <a:t>Used to receive and transit TTL serial Data.</a:t>
                      </a:r>
                    </a:p>
                  </a:txBody>
                  <a:tcPr/>
                </a:tc>
                <a:extLst>
                  <a:ext uri="{0D108BD9-81ED-4DB2-BD59-A6C34878D82A}">
                    <a16:rowId xmlns:a16="http://schemas.microsoft.com/office/drawing/2014/main" val="1081010309"/>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l="19520" t="22058" r="38911" b="8973"/>
          <a:stretch>
            <a:fillRect/>
          </a:stretch>
        </p:blipFill>
        <p:spPr>
          <a:xfrm>
            <a:off x="637560" y="576000"/>
            <a:ext cx="6634439" cy="619200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Ultra Sonic Sensor-</a:t>
            </a:r>
            <a:r>
              <a:rPr lang="en-CA" sz="1200">
                <a:solidFill>
                  <a:srgbClr val="000000"/>
                </a:solidFill>
                <a:latin typeface="Times New Roman" pitchFamily="18"/>
                <a:cs typeface="Times New Roman" pitchFamily="18"/>
              </a:rPr>
              <a:t>HCSR04</a:t>
            </a:r>
          </a:p>
        </p:txBody>
      </p:sp>
      <p:sp>
        <p:nvSpPr>
          <p:cNvPr id="3" name="Text Placeholder 2"/>
          <p:cNvSpPr txBox="1">
            <a:spLocks noGrp="1"/>
          </p:cNvSpPr>
          <p:nvPr>
            <p:ph type="body" idx="4294967295"/>
          </p:nvPr>
        </p:nvSpPr>
        <p:spPr>
          <a:xfrm>
            <a:off x="503999" y="1872000"/>
            <a:ext cx="5688000" cy="4752000"/>
          </a:xfrm>
        </p:spPr>
        <p:txBody>
          <a:bodyPr>
            <a:normAutofit fontScale="47500" lnSpcReduction="20000"/>
          </a:bodyPr>
          <a:lstStyle/>
          <a:p>
            <a:pPr lvl="0">
              <a:buSzPct val="45000"/>
              <a:buFont typeface="StarSymbol"/>
              <a:buChar char="●"/>
            </a:pPr>
            <a:r>
              <a:rPr lang="en-CA"/>
              <a:t>HC-SR04 ultrasonic distance sensor.</a:t>
            </a:r>
          </a:p>
          <a:p>
            <a:pPr lvl="0">
              <a:buSzPct val="45000"/>
              <a:buFont typeface="StarSymbol"/>
              <a:buChar char="●"/>
            </a:pPr>
            <a:r>
              <a:rPr lang="en-CA"/>
              <a:t>This economical sensor provides 2cm to 400cm of non-contact measurement functionality with a ranging accuracy that can reach up to 3mm.</a:t>
            </a:r>
          </a:p>
          <a:p>
            <a:pPr lvl="0">
              <a:buSzPct val="45000"/>
              <a:buFont typeface="StarSymbol"/>
              <a:buChar char="●"/>
            </a:pPr>
            <a:r>
              <a:rPr lang="en-CA"/>
              <a:t>It includes a transmitter, receiver and a control circuits.</a:t>
            </a:r>
          </a:p>
          <a:p>
            <a:pPr lvl="0">
              <a:buSzPct val="45000"/>
              <a:buFont typeface="StarSymbol"/>
              <a:buChar char="●"/>
            </a:pPr>
            <a:r>
              <a:rPr lang="en-CA"/>
              <a:t>4 PINS: VCC(Power), Trigger, Echo(Receive), and GND (Ground)</a:t>
            </a:r>
          </a:p>
          <a:p>
            <a:pPr lvl="0">
              <a:buSzPct val="45000"/>
              <a:buFont typeface="StarSymbol"/>
              <a:buChar char="●"/>
            </a:pPr>
            <a:r>
              <a:rPr lang="en-CA"/>
              <a:t>An additional control circuitry prevents inconsistent “bouncy” data.</a:t>
            </a:r>
          </a:p>
          <a:p>
            <a:pPr lvl="0">
              <a:buSzPct val="45000"/>
              <a:buFont typeface="StarSymbol"/>
              <a:buChar char="●"/>
            </a:pPr>
            <a:r>
              <a:rPr lang="en-CA"/>
              <a:t>The basic principle of work:</a:t>
            </a:r>
          </a:p>
          <a:p>
            <a:pPr lvl="0">
              <a:buSzPct val="45000"/>
              <a:buFont typeface="StarSymbol"/>
              <a:buChar char="●"/>
            </a:pPr>
            <a:r>
              <a:rPr lang="en-CA"/>
              <a:t>1. Using IO trigger for at least 10us high level signal</a:t>
            </a:r>
          </a:p>
          <a:p>
            <a:pPr lvl="0">
              <a:buSzPct val="45000"/>
              <a:buFont typeface="StarSymbol"/>
              <a:buChar char="●"/>
            </a:pPr>
            <a:r>
              <a:rPr lang="en-CA"/>
              <a:t>2. The Module automatically sends eight 40 kHz and detect whether there is a pulse signal back.</a:t>
            </a:r>
          </a:p>
          <a:p>
            <a:pPr lvl="0">
              <a:buSzPct val="45000"/>
              <a:buFont typeface="StarSymbol"/>
              <a:buChar char="●"/>
            </a:pPr>
            <a:r>
              <a:rPr lang="en-CA"/>
              <a:t>3. IF the signal back, through high level , time of high output IO duration is the time from sending ultrasonic to returning.</a:t>
            </a:r>
          </a:p>
          <a:p>
            <a:pPr lvl="0">
              <a:buSzPct val="45000"/>
              <a:buFont typeface="StarSymbol"/>
              <a:buChar char="●"/>
            </a:pPr>
            <a:r>
              <a:rPr lang="en-CA"/>
              <a:t>Test distance = (high level time×velocity of sound (340M/S) / 2,</a:t>
            </a:r>
          </a:p>
        </p:txBody>
      </p:sp>
      <p:pic>
        <p:nvPicPr>
          <p:cNvPr id="4"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rot="5379600">
            <a:off x="5017746" y="2522344"/>
            <a:ext cx="5714640" cy="34761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Electric Parameter</a:t>
            </a:r>
          </a:p>
        </p:txBody>
      </p:sp>
      <p:sp>
        <p:nvSpPr>
          <p:cNvPr id="3" name="Text Placeholder 2"/>
          <p:cNvSpPr txBox="1">
            <a:spLocks noGrp="1"/>
          </p:cNvSpPr>
          <p:nvPr>
            <p:ph type="body" idx="4294967295"/>
          </p:nvPr>
        </p:nvSpPr>
        <p:spPr>
          <a:xfrm>
            <a:off x="503999" y="1769040"/>
            <a:ext cx="9071640" cy="2091240"/>
          </a:xfrm>
        </p:spPr>
        <p:txBody>
          <a:bodyPr/>
          <a:lstStyle/>
          <a:p>
            <a:pPr lvl="0"/>
            <a:endParaRPr lang="en-CA"/>
          </a:p>
          <a:p>
            <a:pPr lvl="0"/>
            <a:endParaRPr lang="en-CA"/>
          </a:p>
          <a:p>
            <a:pPr lvl="0"/>
            <a:endParaRPr lang="en-CA"/>
          </a:p>
        </p:txBody>
      </p:sp>
      <p:sp>
        <p:nvSpPr>
          <p:cNvPr id="4" name="Text Placeholder 3"/>
          <p:cNvSpPr txBox="1">
            <a:spLocks noGrp="1"/>
          </p:cNvSpPr>
          <p:nvPr>
            <p:ph type="body" idx="4294967295"/>
          </p:nvPr>
        </p:nvSpPr>
        <p:spPr>
          <a:xfrm>
            <a:off x="503999" y="1800000"/>
            <a:ext cx="9071640" cy="4350600"/>
          </a:xfrm>
        </p:spPr>
        <p:txBody>
          <a:bodyPr>
            <a:normAutofit fontScale="92500" lnSpcReduction="20000"/>
          </a:bodyPr>
          <a:lstStyle/>
          <a:p>
            <a:pPr marL="457200" lvl="0"/>
            <a:r>
              <a:rPr lang="en-CA"/>
              <a:t>Working Voltage- DC 5v</a:t>
            </a:r>
          </a:p>
          <a:p>
            <a:pPr marL="457200" lvl="0" indent="-228600"/>
            <a:r>
              <a:rPr lang="en-CA"/>
              <a:t>  Working current- 15mA</a:t>
            </a:r>
          </a:p>
          <a:p>
            <a:pPr marL="457200" lvl="0" indent="-228600"/>
            <a:r>
              <a:rPr lang="en-CA"/>
              <a:t>  Working frequency- 40Hz</a:t>
            </a:r>
          </a:p>
          <a:p>
            <a:pPr marL="457200" lvl="0" indent="-228600"/>
            <a:r>
              <a:rPr lang="en-CA"/>
              <a:t>  Max range- 4m</a:t>
            </a:r>
          </a:p>
          <a:p>
            <a:pPr marL="457200" lvl="0" indent="-228600"/>
            <a:r>
              <a:rPr lang="en-CA"/>
              <a:t>  Min range- 2cm</a:t>
            </a:r>
          </a:p>
          <a:p>
            <a:pPr marL="457200" lvl="0" indent="-228600"/>
            <a:r>
              <a:rPr lang="en-CA"/>
              <a:t>  Measuring angle-15 degree</a:t>
            </a:r>
          </a:p>
          <a:p>
            <a:pPr marL="457200" lvl="0" indent="-228600"/>
            <a:r>
              <a:rPr lang="en-CA"/>
              <a:t>  Trigger input signal-10uS TTL pulse</a:t>
            </a:r>
          </a:p>
          <a:p>
            <a:pPr marL="457200" lvl="0" indent="-228600"/>
            <a:r>
              <a:rPr lang="en-CA"/>
              <a:t>  Dimensions- 45*20*15mm</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Volatge Regulator-LM2596</a:t>
            </a:r>
          </a:p>
        </p:txBody>
      </p:sp>
      <p:pic>
        <p:nvPicPr>
          <p:cNvPr id="3"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a:stretch>
            <a:fillRect/>
          </a:stretch>
        </p:blipFill>
        <p:spPr>
          <a:xfrm>
            <a:off x="524880" y="1768680"/>
            <a:ext cx="4384440" cy="4384440"/>
          </a:xfrm>
        </p:spPr>
      </p:pic>
      <p:sp>
        <p:nvSpPr>
          <p:cNvPr id="4" name="Text Placeholder 3"/>
          <p:cNvSpPr txBox="1">
            <a:spLocks noGrp="1"/>
          </p:cNvSpPr>
          <p:nvPr>
            <p:ph type="body" idx="4294967295"/>
          </p:nvPr>
        </p:nvSpPr>
        <p:spPr>
          <a:xfrm>
            <a:off x="5152680" y="1769040"/>
            <a:ext cx="4426920" cy="4384440"/>
          </a:xfrm>
        </p:spPr>
        <p:txBody>
          <a:bodyPr>
            <a:normAutofit fontScale="92500" lnSpcReduction="20000"/>
          </a:bodyPr>
          <a:lstStyle/>
          <a:p>
            <a:pPr lvl="0">
              <a:buSzPct val="45000"/>
              <a:buFont typeface="StarSymbol"/>
              <a:buChar char="●"/>
            </a:pPr>
            <a:r>
              <a:rPr lang="en-CA"/>
              <a:t>A voltage regulator is a system designed to automatically maintain a constant voltage level. A voltage regulator may use a simple feed-forward design or may include negative feedback. It may use an electromechanical mechanism, or electronic components.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graphicFrame>
        <p:nvGraphicFramePr>
          <p:cNvPr id="2" name="Table Placeholder 1"/>
          <p:cNvGraphicFramePr>
            <a:graphicFrameLocks noGrp="1"/>
          </p:cNvGraphicFramePr>
          <p:nvPr>
            <p:ph type="tbl" idx="4294967295"/>
          </p:nvPr>
        </p:nvGraphicFramePr>
        <p:xfrm>
          <a:off x="503999" y="1769040"/>
          <a:ext cx="9071640" cy="3931920"/>
        </p:xfrm>
        <a:graphic>
          <a:graphicData uri="http://schemas.openxmlformats.org/drawingml/2006/table">
            <a:tbl>
              <a:tblPr firstRow="1" bandRow="1">
                <a:tableStyleId>{7B6F54A1-8BA5-4684-B06C-10EBFB49FF00}</a:tableStyleId>
              </a:tblPr>
              <a:tblGrid>
                <a:gridCol w="4535640">
                  <a:extLst>
                    <a:ext uri="{9D8B030D-6E8A-4147-A177-3AD203B41FA5}">
                      <a16:colId xmlns:a16="http://schemas.microsoft.com/office/drawing/2014/main" val="2502544560"/>
                    </a:ext>
                  </a:extLst>
                </a:gridCol>
                <a:gridCol w="4536000">
                  <a:extLst>
                    <a:ext uri="{9D8B030D-6E8A-4147-A177-3AD203B41FA5}">
                      <a16:colId xmlns:a16="http://schemas.microsoft.com/office/drawing/2014/main" val="3961689543"/>
                    </a:ext>
                  </a:extLst>
                </a:gridCol>
              </a:tblGrid>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Regulator Type</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Step Down (Non Isolated input to Output)</a:t>
                      </a:r>
                    </a:p>
                  </a:txBody>
                  <a:tcPr/>
                </a:tc>
                <a:extLst>
                  <a:ext uri="{0D108BD9-81ED-4DB2-BD59-A6C34878D82A}">
                    <a16:rowId xmlns:a16="http://schemas.microsoft.com/office/drawing/2014/main" val="364262543"/>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Input Voltage</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+4 to 40vdc</a:t>
                      </a:r>
                    </a:p>
                  </a:txBody>
                  <a:tcPr/>
                </a:tc>
                <a:extLst>
                  <a:ext uri="{0D108BD9-81ED-4DB2-BD59-A6C34878D82A}">
                    <a16:rowId xmlns:a16="http://schemas.microsoft.com/office/drawing/2014/main" val="433767527"/>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Output Voltage</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+1.23 to 35 vdc</a:t>
                      </a:r>
                    </a:p>
                  </a:txBody>
                  <a:tcPr/>
                </a:tc>
                <a:extLst>
                  <a:ext uri="{0D108BD9-81ED-4DB2-BD59-A6C34878D82A}">
                    <a16:rowId xmlns:a16="http://schemas.microsoft.com/office/drawing/2014/main" val="1318805051"/>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Output Current</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2A Rated, ( 3A maximum with heat sink)</a:t>
                      </a:r>
                    </a:p>
                  </a:txBody>
                  <a:tcPr/>
                </a:tc>
                <a:extLst>
                  <a:ext uri="{0D108BD9-81ED-4DB2-BD59-A6C34878D82A}">
                    <a16:rowId xmlns:a16="http://schemas.microsoft.com/office/drawing/2014/main" val="3276540004"/>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Switching Frequency</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150kHz</a:t>
                      </a:r>
                    </a:p>
                  </a:txBody>
                  <a:tcPr/>
                </a:tc>
                <a:extLst>
                  <a:ext uri="{0D108BD9-81ED-4DB2-BD59-A6C34878D82A}">
                    <a16:rowId xmlns:a16="http://schemas.microsoft.com/office/drawing/2014/main" val="287762778"/>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Efficency</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Up to 92% ( when output voltage is set high)</a:t>
                      </a:r>
                    </a:p>
                    <a:p>
                      <a:pPr marL="0" marR="0" lvl="0" indent="0" hangingPunct="0">
                        <a:lnSpc>
                          <a:spcPct val="100000"/>
                        </a:lnSpc>
                        <a:spcBef>
                          <a:spcPts val="0"/>
                        </a:spcBef>
                        <a:spcAft>
                          <a:spcPts val="0"/>
                        </a:spcAft>
                        <a:buNone/>
                        <a:tabLst/>
                      </a:pPr>
                      <a:endParaRPr lang="en-CA" sz="1800" b="0" i="0" u="none" strike="noStrike" kern="1200" cap="none">
                        <a:ln>
                          <a:noFill/>
                        </a:ln>
                        <a:latin typeface="Liberation Sans" pitchFamily="18"/>
                        <a:ea typeface="DejaVu Sans" pitchFamily="2"/>
                        <a:cs typeface="DejaVu Sans" pitchFamily="2"/>
                      </a:endParaRPr>
                    </a:p>
                  </a:txBody>
                  <a:tcPr/>
                </a:tc>
                <a:extLst>
                  <a:ext uri="{0D108BD9-81ED-4DB2-BD59-A6C34878D82A}">
                    <a16:rowId xmlns:a16="http://schemas.microsoft.com/office/drawing/2014/main" val="420031130"/>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Dropout Voltage</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2vdc minimum</a:t>
                      </a:r>
                    </a:p>
                  </a:txBody>
                  <a:tcPr/>
                </a:tc>
                <a:extLst>
                  <a:ext uri="{0D108BD9-81ED-4DB2-BD59-A6C34878D82A}">
                    <a16:rowId xmlns:a16="http://schemas.microsoft.com/office/drawing/2014/main" val="3810647000"/>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Load Regulation</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+/- 0.5%</a:t>
                      </a:r>
                    </a:p>
                  </a:txBody>
                  <a:tcPr/>
                </a:tc>
                <a:extLst>
                  <a:ext uri="{0D108BD9-81ED-4DB2-BD59-A6C34878D82A}">
                    <a16:rowId xmlns:a16="http://schemas.microsoft.com/office/drawing/2014/main" val="385102925"/>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Volatge regulation</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+/- 2.5%</a:t>
                      </a:r>
                    </a:p>
                  </a:txBody>
                  <a:tcPr/>
                </a:tc>
                <a:extLst>
                  <a:ext uri="{0D108BD9-81ED-4DB2-BD59-A6C34878D82A}">
                    <a16:rowId xmlns:a16="http://schemas.microsoft.com/office/drawing/2014/main" val="302861517"/>
                  </a:ext>
                </a:extLst>
              </a:tr>
              <a:tr h="337320">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Temerature</a:t>
                      </a:r>
                    </a:p>
                  </a:txBody>
                  <a:tcPr/>
                </a:tc>
                <a:tc>
                  <a:txBody>
                    <a:bodyPr/>
                    <a:lstStyle/>
                    <a:p>
                      <a:pPr marL="0" marR="0" lvl="0" indent="0" hangingPunct="0">
                        <a:lnSpc>
                          <a:spcPct val="100000"/>
                        </a:lnSpc>
                        <a:spcBef>
                          <a:spcPts val="0"/>
                        </a:spcBef>
                        <a:spcAft>
                          <a:spcPts val="0"/>
                        </a:spcAft>
                        <a:buNone/>
                        <a:tabLst/>
                      </a:pPr>
                      <a:r>
                        <a:rPr lang="en-CA" sz="1800" b="0" i="0" u="none" strike="noStrike" kern="1200" cap="none">
                          <a:ln>
                            <a:noFill/>
                          </a:ln>
                          <a:latin typeface="Liberation Sans" pitchFamily="18"/>
                          <a:ea typeface="DejaVu Sans" pitchFamily="2"/>
                          <a:cs typeface="DejaVu Sans" pitchFamily="2"/>
                        </a:rPr>
                        <a:t>-40c to +85 deg C</a:t>
                      </a:r>
                    </a:p>
                  </a:txBody>
                  <a:tcPr/>
                </a:tc>
                <a:extLst>
                  <a:ext uri="{0D108BD9-81ED-4DB2-BD59-A6C34878D82A}">
                    <a16:rowId xmlns:a16="http://schemas.microsoft.com/office/drawing/2014/main" val="169088349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Buzzer</a:t>
            </a:r>
          </a:p>
        </p:txBody>
      </p:sp>
      <p:sp>
        <p:nvSpPr>
          <p:cNvPr id="3" name="Text Placeholder 2"/>
          <p:cNvSpPr txBox="1">
            <a:spLocks noGrp="1"/>
          </p:cNvSpPr>
          <p:nvPr>
            <p:ph type="body" idx="4294967295"/>
          </p:nvPr>
        </p:nvSpPr>
        <p:spPr>
          <a:xfrm>
            <a:off x="360000" y="1800000"/>
            <a:ext cx="5688000" cy="4896000"/>
          </a:xfrm>
        </p:spPr>
        <p:txBody>
          <a:bodyPr/>
          <a:lstStyle/>
          <a:p>
            <a:pPr lvl="0">
              <a:buSzPct val="45000"/>
              <a:buFont typeface="StarSymbol"/>
              <a:buChar char="●"/>
            </a:pPr>
            <a:r>
              <a:rPr lang="en-CA"/>
              <a:t>A buzzer or beeper is an audio signalling device, which may be mechanical, electromechanical, or piezoelectric (piezo for short).</a:t>
            </a:r>
          </a:p>
          <a:p>
            <a:pPr lvl="0">
              <a:buSzPct val="45000"/>
              <a:buFont typeface="StarSymbol"/>
              <a:buChar char="●"/>
            </a:pPr>
            <a:r>
              <a:rPr lang="en-CA"/>
              <a:t>Typical uses of buzzers and beepers include alarm devices, timers, and confirmation of user input such as a mouse click or keystroke.</a:t>
            </a:r>
          </a:p>
        </p:txBody>
      </p:sp>
      <p:pic>
        <p:nvPicPr>
          <p:cNvPr id="4"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337800" y="1872000"/>
            <a:ext cx="3454200" cy="3454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Specifications</a:t>
            </a:r>
          </a:p>
        </p:txBody>
      </p:sp>
      <p:sp>
        <p:nvSpPr>
          <p:cNvPr id="3" name="Text Placeholder 2"/>
          <p:cNvSpPr txBox="1">
            <a:spLocks noGrp="1"/>
          </p:cNvSpPr>
          <p:nvPr>
            <p:ph type="body" idx="4294967295"/>
          </p:nvPr>
        </p:nvSpPr>
        <p:spPr/>
        <p:txBody>
          <a:bodyPr>
            <a:normAutofit fontScale="77500" lnSpcReduction="20000"/>
          </a:bodyPr>
          <a:lstStyle/>
          <a:p>
            <a:pPr lvl="0">
              <a:buSzPct val="45000"/>
              <a:buFont typeface="StarSymbol"/>
              <a:buChar char="●"/>
            </a:pPr>
            <a:r>
              <a:rPr lang="en-CA"/>
              <a:t>Color: Black</a:t>
            </a:r>
          </a:p>
          <a:p>
            <a:pPr lvl="0">
              <a:buSzPct val="45000"/>
              <a:buFont typeface="StarSymbol"/>
              <a:buChar char="●"/>
            </a:pPr>
            <a:r>
              <a:rPr lang="en-CA"/>
              <a:t>Driver Circuitry: Transducer</a:t>
            </a:r>
          </a:p>
          <a:p>
            <a:pPr lvl="0">
              <a:buSzPct val="45000"/>
              <a:buFont typeface="StarSymbol"/>
              <a:buChar char="●"/>
            </a:pPr>
            <a:r>
              <a:rPr lang="en-CA"/>
              <a:t>Input Type: Zero-Peak Signal</a:t>
            </a:r>
          </a:p>
          <a:p>
            <a:pPr lvl="0">
              <a:buSzPct val="45000"/>
              <a:buFont typeface="StarSymbol"/>
              <a:buChar char="●"/>
            </a:pPr>
            <a:r>
              <a:rPr lang="en-CA"/>
              <a:t>Frequency: 2Khz</a:t>
            </a:r>
          </a:p>
          <a:p>
            <a:pPr lvl="0">
              <a:buSzPct val="45000"/>
              <a:buFont typeface="StarSymbol"/>
              <a:buChar char="●"/>
            </a:pPr>
            <a:r>
              <a:rPr lang="en-CA"/>
              <a:t>Technology: Piezo</a:t>
            </a:r>
          </a:p>
          <a:p>
            <a:pPr lvl="0">
              <a:buSzPct val="45000"/>
              <a:buFont typeface="StarSymbol"/>
              <a:buChar char="●"/>
            </a:pPr>
            <a:r>
              <a:rPr lang="en-CA"/>
              <a:t>Operating Mode: Ringer</a:t>
            </a:r>
          </a:p>
          <a:p>
            <a:pPr lvl="0">
              <a:buSzPct val="45000"/>
              <a:buFont typeface="StarSymbol"/>
              <a:buChar char="●"/>
            </a:pPr>
            <a:r>
              <a:rPr lang="en-CA"/>
              <a:t>Sound Pressure Level: 70 </a:t>
            </a:r>
            <a:r>
              <a:rPr lang="en-CA">
                <a:hlinkClick r:id="rId3"/>
              </a:rPr>
              <a:t>db@1.5v</a:t>
            </a:r>
          </a:p>
          <a:p>
            <a:pPr lvl="0">
              <a:buSzPct val="45000"/>
              <a:buFont typeface="StarSymbol"/>
              <a:buChar char="●"/>
            </a:pPr>
            <a:r>
              <a:rPr lang="en-CA"/>
              <a:t>Operating Temperature:-20c-70c</a:t>
            </a:r>
          </a:p>
          <a:p>
            <a:pPr lvl="0">
              <a:buSzPct val="45000"/>
              <a:buFont typeface="StarSymbol"/>
              <a:buChar char="●"/>
            </a:pPr>
            <a:r>
              <a:rPr lang="en-CA"/>
              <a:t>Mounting type: Through hole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Supporting Hardware</a:t>
            </a:r>
          </a:p>
        </p:txBody>
      </p:sp>
      <p:sp>
        <p:nvSpPr>
          <p:cNvPr id="3" name="Text Placeholder 2"/>
          <p:cNvSpPr txBox="1">
            <a:spLocks noGrp="1"/>
          </p:cNvSpPr>
          <p:nvPr>
            <p:ph type="body" idx="4294967295"/>
          </p:nvPr>
        </p:nvSpPr>
        <p:spPr/>
        <p:txBody>
          <a:bodyPr>
            <a:normAutofit lnSpcReduction="10000"/>
          </a:bodyPr>
          <a:lstStyle/>
          <a:p>
            <a:pPr lvl="0">
              <a:buSzPct val="45000"/>
              <a:buFont typeface="StarSymbol"/>
              <a:buChar char="●"/>
            </a:pPr>
            <a:r>
              <a:rPr lang="en-CA"/>
              <a:t>Soldering Kit and multimeter-handskit Soldering Iron Kit, Soldering Iron, 60w 110v Soldering Equipment with Adjustable Temperature Welding Tool and 5pcs Iron Tips, Solder Sucker, Soldering Iron Stand, Solder Wire, Tweezer</a:t>
            </a:r>
          </a:p>
          <a:p>
            <a:pPr lvl="0">
              <a:buSzPct val="45000"/>
              <a:buFont typeface="StarSymbol"/>
              <a:buChar char="●"/>
            </a:pPr>
            <a:r>
              <a:rPr lang="en-CA"/>
              <a:t>Adapter- An adapter or adaptor is a device that converts attributes of one electrical device or system to those of an otherwise incompatible device or system</a:t>
            </a:r>
          </a:p>
          <a:p>
            <a:pPr lvl="0">
              <a:buSzPct val="45000"/>
              <a:buFont typeface="StarSymbol"/>
              <a:buChar char="●"/>
            </a:pPr>
            <a:r>
              <a:rPr lang="en-CA"/>
              <a:t>Jumper wires and PCB boards.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References</a:t>
            </a:r>
          </a:p>
        </p:txBody>
      </p:sp>
      <p:sp>
        <p:nvSpPr>
          <p:cNvPr id="3" name="Text Placeholder 2"/>
          <p:cNvSpPr txBox="1">
            <a:spLocks noGrp="1"/>
          </p:cNvSpPr>
          <p:nvPr>
            <p:ph type="body" idx="4294967295"/>
          </p:nvPr>
        </p:nvSpPr>
        <p:spPr/>
        <p:txBody>
          <a:bodyPr>
            <a:normAutofit fontScale="70000" lnSpcReduction="20000"/>
          </a:bodyPr>
          <a:lstStyle/>
          <a:p>
            <a:pPr lvl="0">
              <a:buSzPct val="45000"/>
              <a:buFont typeface="StarSymbol"/>
              <a:buChar char="●"/>
            </a:pPr>
            <a:r>
              <a:rPr lang="en-CA" dirty="0">
                <a:hlinkClick r:id="rId3"/>
              </a:rPr>
              <a:t>https://cdn.sparkfun.com/datasheets/Dev/Beagle/BBB_SRM_C.pdf</a:t>
            </a:r>
          </a:p>
          <a:p>
            <a:pPr lvl="0">
              <a:buSzPct val="45000"/>
              <a:buFont typeface="StarSymbol"/>
              <a:buChar char="●"/>
            </a:pPr>
            <a:r>
              <a:rPr lang="en-CA" dirty="0">
                <a:hlinkClick r:id="rId4"/>
              </a:rPr>
              <a:t>https://www.sparkfun.com/products/15569</a:t>
            </a:r>
          </a:p>
          <a:p>
            <a:pPr lvl="0">
              <a:buSzPct val="45000"/>
              <a:buFont typeface="StarSymbol"/>
              <a:buChar char="●"/>
            </a:pPr>
            <a:r>
              <a:rPr lang="en-CA" dirty="0">
                <a:hlinkClick r:id="rId5"/>
              </a:rPr>
              <a:t>https://cdn.sparkfun.com/datasheets/Sensors/Proximity/HCSR04.pdf</a:t>
            </a:r>
          </a:p>
          <a:p>
            <a:pPr lvl="0">
              <a:buSzPct val="45000"/>
              <a:buFont typeface="StarSymbol"/>
              <a:buChar char="●"/>
            </a:pPr>
            <a:r>
              <a:rPr lang="en-CA" dirty="0">
                <a:hlinkClick r:id="rId6"/>
              </a:rPr>
              <a:t>https://www.digikey.at/product-detail/en/murata-electronics/PKM22EPPH2001-B0/490-4691-ND/1219322</a:t>
            </a:r>
          </a:p>
          <a:p>
            <a:pPr lvl="0">
              <a:buSzPct val="45000"/>
              <a:buFont typeface="StarSymbol"/>
              <a:buChar char="●"/>
            </a:pPr>
            <a:r>
              <a:rPr lang="en-CA" dirty="0">
                <a:hlinkClick r:id="rId7"/>
              </a:rPr>
              <a:t>https://components101.com/microcontrollers/esp32-devkitc</a:t>
            </a:r>
          </a:p>
          <a:p>
            <a:pPr lvl="0">
              <a:buSzPct val="45000"/>
              <a:buFont typeface="StarSymbol"/>
              <a:buChar char="●"/>
            </a:pPr>
            <a:r>
              <a:rPr lang="en-CA" dirty="0">
                <a:hlinkClick r:id="rId8"/>
              </a:rPr>
              <a:t>https://lastminuteengineers.com/sim900-gsm-shield-arduino-tutorial/</a:t>
            </a:r>
          </a:p>
          <a:p>
            <a:pPr lvl="0">
              <a:buSzPct val="45000"/>
              <a:buFont typeface="StarSymbol"/>
              <a:buChar char="●"/>
            </a:pPr>
            <a:r>
              <a:rPr lang="en-CA" dirty="0">
                <a:hlinkClick r:id="rId9"/>
              </a:rPr>
              <a:t>https://www.minikits.com.au/LM2596-PSU-01</a:t>
            </a:r>
          </a:p>
          <a:p>
            <a:pPr lvl="0">
              <a:buSzPct val="45000"/>
              <a:buFont typeface="StarSymbol"/>
              <a:buChar char="●"/>
            </a:pPr>
            <a:r>
              <a:rPr lang="en-CA" dirty="0">
                <a:hlinkClick r:id="rId10"/>
              </a:rPr>
              <a:t>https://components101.com/servo-motor-basics-pinout-datasheet</a:t>
            </a:r>
          </a:p>
          <a:p>
            <a:pPr lvl="0">
              <a:buSzPct val="45000"/>
              <a:buFont typeface="StarSymbol"/>
              <a:buChar char="●"/>
            </a:pPr>
            <a:r>
              <a:rPr lang="en-CA" dirty="0">
                <a:hlinkClick r:id="rId10"/>
              </a:rPr>
              <a:t>https://components101.com/servo-motor-basics-pinout-datasheet</a:t>
            </a:r>
          </a:p>
          <a:p>
            <a:pPr lvl="0">
              <a:buSzPct val="45000"/>
              <a:buFont typeface="StarSymbol"/>
              <a:buChar char="●"/>
            </a:pPr>
            <a:endParaRPr lang="en-CA"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List Of Hardware Components</a:t>
            </a:r>
          </a:p>
        </p:txBody>
      </p:sp>
      <p:sp>
        <p:nvSpPr>
          <p:cNvPr id="3" name="Text Placeholder 2"/>
          <p:cNvSpPr txBox="1">
            <a:spLocks noGrp="1"/>
          </p:cNvSpPr>
          <p:nvPr>
            <p:ph type="body" idx="4294967295"/>
          </p:nvPr>
        </p:nvSpPr>
        <p:spPr/>
        <p:txBody>
          <a:bodyPr>
            <a:noAutofit/>
          </a:bodyPr>
          <a:lstStyle/>
          <a:p>
            <a:pPr lvl="0">
              <a:buSzPct val="45000"/>
              <a:buFont typeface="StarSymbol"/>
              <a:buChar char="●"/>
            </a:pPr>
            <a:r>
              <a:rPr lang="en-CA" sz="1800" dirty="0" err="1">
                <a:latin typeface="+mj-lt"/>
              </a:rPr>
              <a:t>Beaglebone</a:t>
            </a:r>
            <a:r>
              <a:rPr lang="en-CA" sz="1800" dirty="0">
                <a:latin typeface="+mj-lt"/>
              </a:rPr>
              <a:t> Black      </a:t>
            </a:r>
          </a:p>
          <a:p>
            <a:pPr lvl="0">
              <a:buSzPct val="45000"/>
              <a:buFont typeface="StarSymbol"/>
              <a:buChar char="●"/>
            </a:pPr>
            <a:r>
              <a:rPr lang="en-CA" sz="1800" dirty="0">
                <a:latin typeface="+mj-lt"/>
              </a:rPr>
              <a:t>Ultrasonic sensors</a:t>
            </a:r>
          </a:p>
          <a:p>
            <a:pPr lvl="0">
              <a:buSzPct val="45000"/>
              <a:buFont typeface="StarSymbol"/>
              <a:buChar char="●"/>
            </a:pPr>
            <a:r>
              <a:rPr lang="en-CA" sz="1800" dirty="0">
                <a:latin typeface="+mj-lt"/>
              </a:rPr>
              <a:t>RFID</a:t>
            </a:r>
          </a:p>
          <a:p>
            <a:pPr lvl="0">
              <a:buSzPct val="45000"/>
              <a:buFont typeface="StarSymbol"/>
              <a:buChar char="●"/>
            </a:pPr>
            <a:r>
              <a:rPr lang="en-CA" sz="1800" dirty="0" err="1">
                <a:latin typeface="+mj-lt"/>
              </a:rPr>
              <a:t>WiFi</a:t>
            </a:r>
            <a:r>
              <a:rPr lang="en-CA" sz="1800" dirty="0">
                <a:latin typeface="+mj-lt"/>
              </a:rPr>
              <a:t> module</a:t>
            </a:r>
          </a:p>
          <a:p>
            <a:pPr lvl="0">
              <a:buSzPct val="45000"/>
              <a:buFont typeface="StarSymbol"/>
              <a:buChar char="●"/>
            </a:pPr>
            <a:r>
              <a:rPr lang="en-CA" sz="1800" dirty="0">
                <a:latin typeface="+mj-lt"/>
              </a:rPr>
              <a:t>Gsm Module</a:t>
            </a:r>
          </a:p>
          <a:p>
            <a:pPr lvl="0">
              <a:buSzPct val="45000"/>
              <a:buFont typeface="StarSymbol"/>
              <a:buChar char="●"/>
            </a:pPr>
            <a:r>
              <a:rPr lang="en-CA" sz="1800" dirty="0">
                <a:latin typeface="+mj-lt"/>
              </a:rPr>
              <a:t>Servo motor</a:t>
            </a:r>
          </a:p>
          <a:p>
            <a:pPr lvl="0">
              <a:buSzPct val="45000"/>
              <a:buFont typeface="StarSymbol"/>
              <a:buChar char="●"/>
            </a:pPr>
            <a:r>
              <a:rPr lang="en-CA" sz="1800" dirty="0">
                <a:latin typeface="+mj-lt"/>
              </a:rPr>
              <a:t>Buzzer</a:t>
            </a:r>
          </a:p>
          <a:p>
            <a:pPr lvl="0">
              <a:buSzPct val="45000"/>
              <a:buFont typeface="StarSymbol"/>
              <a:buChar char="●"/>
            </a:pPr>
            <a:r>
              <a:rPr lang="en-CA" sz="1800" dirty="0">
                <a:latin typeface="+mj-lt"/>
              </a:rPr>
              <a:t>Voltage Regulator</a:t>
            </a:r>
          </a:p>
          <a:p>
            <a:pPr lvl="0">
              <a:buSzPct val="45000"/>
              <a:buFont typeface="StarSymbol"/>
              <a:buChar char="●"/>
            </a:pPr>
            <a:r>
              <a:rPr lang="en-CA" sz="1800" dirty="0">
                <a:latin typeface="+mj-lt"/>
              </a:rPr>
              <a:t>Adapter</a:t>
            </a:r>
          </a:p>
          <a:p>
            <a:pPr lvl="0">
              <a:buSzPct val="45000"/>
              <a:buFont typeface="StarSymbol"/>
              <a:buChar char="●"/>
            </a:pPr>
            <a:r>
              <a:rPr lang="en-CA" sz="1800" dirty="0">
                <a:latin typeface="+mj-lt"/>
              </a:rPr>
              <a:t>Soldering Iron Kit with </a:t>
            </a:r>
            <a:r>
              <a:rPr lang="en-CA" sz="1800" dirty="0" err="1">
                <a:latin typeface="+mj-lt"/>
              </a:rPr>
              <a:t>Multimeter</a:t>
            </a:r>
            <a:endParaRPr lang="en-CA" sz="1800" dirty="0">
              <a:latin typeface="+mj-lt"/>
            </a:endParaRPr>
          </a:p>
          <a:p>
            <a:pPr lvl="0">
              <a:buSzPct val="45000"/>
              <a:buFont typeface="StarSymbol"/>
              <a:buChar char="●"/>
            </a:pPr>
            <a:r>
              <a:rPr lang="en-CA" sz="1800" dirty="0">
                <a:latin typeface="+mj-lt"/>
              </a:rPr>
              <a:t>Jumper wires and Bread Board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Beaglebone Black Rev C</a:t>
            </a:r>
          </a:p>
        </p:txBody>
      </p:sp>
      <p:sp>
        <p:nvSpPr>
          <p:cNvPr id="3" name="Text Placeholder 2"/>
          <p:cNvSpPr txBox="1">
            <a:spLocks noGrp="1"/>
          </p:cNvSpPr>
          <p:nvPr>
            <p:ph type="body" idx="4294967295"/>
          </p:nvPr>
        </p:nvSpPr>
        <p:spPr>
          <a:xfrm>
            <a:off x="503999" y="1769040"/>
            <a:ext cx="4320000" cy="5286960"/>
          </a:xfrm>
        </p:spPr>
        <p:txBody>
          <a:bodyPr/>
          <a:lstStyle/>
          <a:p>
            <a:pPr lvl="0" algn="l">
              <a:buSzPct val="45000"/>
              <a:buFont typeface="StarSymbol"/>
              <a:buChar char="●"/>
            </a:pPr>
            <a:r>
              <a:rPr lang="en-CA" sz="2400"/>
              <a:t>It will be used as the main microcontroller. Box also includes a miniUSB to USB Type A cable. It is low cost, compact board used to build complex applications.</a:t>
            </a:r>
          </a:p>
          <a:p>
            <a:pPr lvl="0" algn="l">
              <a:buSzPct val="45000"/>
              <a:buFont typeface="StarSymbol"/>
              <a:buChar char="●"/>
            </a:pPr>
            <a:r>
              <a:rPr lang="en-CA" sz="2400"/>
              <a:t>It is designed to fulfill requirements in fields such as gaming devicies, home and industrial automation, consumer medical and intelligent machines and many more.</a:t>
            </a:r>
          </a:p>
          <a:p>
            <a:pPr lvl="0" algn="l">
              <a:buSzPct val="45000"/>
              <a:buFont typeface="StarSymbol"/>
              <a:buChar char="●"/>
            </a:pPr>
            <a:endParaRPr lang="en-CA"/>
          </a:p>
        </p:txBody>
      </p:sp>
      <p:pic>
        <p:nvPicPr>
          <p:cNvPr id="4"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824000" y="2274119"/>
            <a:ext cx="4795200" cy="34138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BeagleBone Compatibility</a:t>
            </a:r>
          </a:p>
        </p:txBody>
      </p:sp>
      <p:sp>
        <p:nvSpPr>
          <p:cNvPr id="3" name="Text Placeholder 2"/>
          <p:cNvSpPr txBox="1">
            <a:spLocks noGrp="1"/>
          </p:cNvSpPr>
          <p:nvPr>
            <p:ph type="body" idx="4294967295"/>
          </p:nvPr>
        </p:nvSpPr>
        <p:spPr/>
        <p:txBody>
          <a:bodyPr>
            <a:normAutofit fontScale="70000" lnSpcReduction="20000"/>
          </a:bodyPr>
          <a:lstStyle/>
          <a:p>
            <a:pPr lvl="0">
              <a:buSzPct val="45000"/>
              <a:buFont typeface="StarSymbol"/>
              <a:buChar char="●"/>
            </a:pPr>
            <a:r>
              <a:rPr lang="en-CA"/>
              <a:t>Changed eMMC from 2GB to 4GB</a:t>
            </a:r>
          </a:p>
          <a:p>
            <a:pPr lvl="0">
              <a:buSzPct val="45000"/>
              <a:buFont typeface="StarSymbol"/>
              <a:buChar char="●"/>
            </a:pPr>
            <a:r>
              <a:rPr lang="en-CA"/>
              <a:t>512MB DDR3L for cost reduction, Performance boost and lower power</a:t>
            </a:r>
          </a:p>
          <a:p>
            <a:pPr lvl="0">
              <a:buSzPct val="45000"/>
              <a:buFont typeface="StarSymbol"/>
              <a:buChar char="●"/>
            </a:pPr>
            <a:r>
              <a:rPr lang="en-CA"/>
              <a:t>No serial port by default to reduce cost.</a:t>
            </a:r>
          </a:p>
          <a:p>
            <a:pPr lvl="0">
              <a:buSzPct val="45000"/>
              <a:buFont typeface="StarSymbol"/>
              <a:buChar char="●"/>
            </a:pPr>
            <a:r>
              <a:rPr lang="en-CA"/>
              <a:t>No JTAG emulation over USB for cost reduction.</a:t>
            </a:r>
          </a:p>
          <a:p>
            <a:pPr lvl="0">
              <a:buSzPct val="45000"/>
              <a:buFont typeface="StarSymbol"/>
              <a:buChar char="●"/>
            </a:pPr>
            <a:r>
              <a:rPr lang="en-CA"/>
              <a:t>EEPROM Reduced from 32KB to 4KB</a:t>
            </a:r>
          </a:p>
          <a:p>
            <a:pPr lvl="0">
              <a:buSzPct val="45000"/>
              <a:buFont typeface="StarSymbol"/>
              <a:buChar char="●"/>
            </a:pPr>
            <a:r>
              <a:rPr lang="en-CA"/>
              <a:t>Power expansion header removed for cost reduction.</a:t>
            </a:r>
          </a:p>
          <a:p>
            <a:pPr lvl="0">
              <a:buSzPct val="45000"/>
              <a:buFont typeface="StarSymbol"/>
              <a:buChar char="●"/>
            </a:pPr>
            <a:r>
              <a:rPr lang="en-CA"/>
              <a:t>HDMI interface onboard for audio and video capablility</a:t>
            </a:r>
          </a:p>
          <a:p>
            <a:pPr lvl="0">
              <a:buSzPct val="45000"/>
              <a:buFont typeface="StarSymbol"/>
              <a:buChar char="●"/>
            </a:pPr>
            <a:r>
              <a:rPr lang="en-CA"/>
              <a:t>No Three function USB cable for cost reduction.</a:t>
            </a:r>
          </a:p>
          <a:p>
            <a:pPr lvl="0">
              <a:buSzPct val="45000"/>
              <a:buFont typeface="StarSymbol"/>
              <a:buChar char="●"/>
            </a:pPr>
            <a:r>
              <a:rPr lang="en-CA"/>
              <a:t>512MB DDR3L,4KB EEPROM,4GB Embedded MMC and MicroSD Connector memory found on board.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Block Diagram</a:t>
            </a:r>
          </a:p>
        </p:txBody>
      </p:sp>
      <p:sp>
        <p:nvSpPr>
          <p:cNvPr id="3" name="Subtitle 2"/>
          <p:cNvSpPr txBox="1">
            <a:spLocks noGrp="1"/>
          </p:cNvSpPr>
          <p:nvPr>
            <p:ph type="subTitle" idx="4294967295"/>
          </p:nvPr>
        </p:nvSpPr>
        <p:spPr/>
        <p:txBody>
          <a:bodyPr anchor="ctr">
            <a:spAutoFit/>
          </a:bodyPr>
          <a:lstStyle/>
          <a:p>
            <a:pPr algn="ctr"/>
            <a:endParaRPr lang="en-CA"/>
          </a:p>
        </p:txBody>
      </p:sp>
      <p:pic>
        <p:nvPicPr>
          <p:cNvPr id="4"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32616" t="24427" r="34526" b="20962"/>
          <a:stretch>
            <a:fillRect/>
          </a:stretch>
        </p:blipFill>
        <p:spPr>
          <a:xfrm>
            <a:off x="2376000" y="1902960"/>
            <a:ext cx="4896000" cy="45770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Features And Specifications</a:t>
            </a:r>
          </a:p>
        </p:txBody>
      </p:sp>
      <p:pic>
        <p:nvPicPr>
          <p:cNvPr id="3"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l="31528" t="23699" r="28756" b="7328"/>
          <a:stretch>
            <a:fillRect/>
          </a:stretch>
        </p:blipFill>
        <p:spPr>
          <a:xfrm>
            <a:off x="2285280" y="1655999"/>
            <a:ext cx="5274720" cy="515268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l="31528" t="35192" r="31522" b="25393"/>
          <a:stretch>
            <a:fillRect/>
          </a:stretch>
        </p:blipFill>
        <p:spPr>
          <a:xfrm>
            <a:off x="503640" y="2716200"/>
            <a:ext cx="4426920" cy="2489760"/>
          </a:xfrm>
        </p:spPr>
      </p:pic>
      <p:sp>
        <p:nvSpPr>
          <p:cNvPr id="3" name="Text Placeholder 2"/>
          <p:cNvSpPr txBox="1">
            <a:spLocks noGrp="1"/>
          </p:cNvSpPr>
          <p:nvPr>
            <p:ph type="body" idx="4294967295"/>
          </p:nvPr>
        </p:nvSpPr>
        <p:spPr>
          <a:xfrm>
            <a:off x="5152680" y="1769040"/>
            <a:ext cx="4426920" cy="4384440"/>
          </a:xfrm>
        </p:spPr>
        <p:txBody>
          <a:bodyPr>
            <a:normAutofit fontScale="40000" lnSpcReduction="20000"/>
          </a:bodyPr>
          <a:lstStyle/>
          <a:p>
            <a:pPr marL="457200" lvl="0" indent="-228600"/>
            <a:r>
              <a:rPr lang="en-CA"/>
              <a:t>1.DC power is th emain DC input that accepts 5V power.</a:t>
            </a:r>
          </a:p>
          <a:p>
            <a:pPr marL="457200" lvl="0" indent="-228600"/>
            <a:r>
              <a:rPr lang="en-CA"/>
              <a:t>2.Power Button alerts the processor to initiate the power down the sequence and is used to pwer down the board.</a:t>
            </a:r>
          </a:p>
          <a:p>
            <a:pPr marL="457200" lvl="0" indent="-228600"/>
            <a:r>
              <a:rPr lang="en-CA"/>
              <a:t>3.10/100 Ethernet is the connection to LAN.</a:t>
            </a:r>
          </a:p>
          <a:p>
            <a:pPr marL="457200" lvl="0" indent="-228600"/>
            <a:r>
              <a:rPr lang="en-CA"/>
              <a:t>4.Serial Debug is the serial Debug port.</a:t>
            </a:r>
          </a:p>
          <a:p>
            <a:pPr marL="457200" lvl="0" indent="-228600"/>
            <a:r>
              <a:rPr lang="en-CA"/>
              <a:t>5.Usb Client is a miniUSB connection to a PC that can also power the board.</a:t>
            </a:r>
          </a:p>
          <a:p>
            <a:pPr marL="457200" lvl="0" indent="-228600"/>
            <a:r>
              <a:rPr lang="en-CA"/>
              <a:t>6.BOOT switch can be used to force a boot from the microSD card if the power is cycled on the board, removing power and reapplying the power to the board.</a:t>
            </a:r>
          </a:p>
          <a:p>
            <a:pPr marL="457200" lvl="0" indent="-228600"/>
            <a:r>
              <a:rPr lang="en-CA"/>
              <a:t>7.There are four blue LEDS that can be used by the user.</a:t>
            </a:r>
          </a:p>
          <a:p>
            <a:pPr marL="457200" lvl="0" indent="-228600"/>
            <a:r>
              <a:rPr lang="en-CA"/>
              <a:t>8.Reset Button allows the user to reset the processor.</a:t>
            </a:r>
          </a:p>
          <a:p>
            <a:pPr marL="457200" lvl="0" indent="-228600"/>
            <a:r>
              <a:rPr lang="en-CA"/>
              <a:t>9.MicroSD slot is where a microSD card can be installed.</a:t>
            </a:r>
          </a:p>
          <a:p>
            <a:pPr marL="457200" lvl="0" indent="-228600"/>
            <a:r>
              <a:rPr lang="en-CA"/>
              <a:t>10.MicroHDMI connector is where the display is connected to.</a:t>
            </a:r>
          </a:p>
          <a:p>
            <a:pPr marL="457200" lvl="0" indent="-228600"/>
            <a:r>
              <a:rPr lang="en-CA"/>
              <a:t>11.USB Host can connected different USB interfaces such as Wi-Fi,BT, Keyboards, etc.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spAutoFit/>
          </a:bodyPr>
          <a:lstStyle/>
          <a:p>
            <a:pPr lvl="0"/>
            <a:r>
              <a:rPr lang="en-CA"/>
              <a:t>Key Components</a:t>
            </a:r>
          </a:p>
        </p:txBody>
      </p:sp>
      <p:sp>
        <p:nvSpPr>
          <p:cNvPr id="3" name="Text Placeholder 2"/>
          <p:cNvSpPr txBox="1">
            <a:spLocks noGrp="1"/>
          </p:cNvSpPr>
          <p:nvPr>
            <p:ph type="body" idx="4294967295"/>
          </p:nvPr>
        </p:nvSpPr>
        <p:spPr>
          <a:xfrm>
            <a:off x="792000" y="1728000"/>
            <a:ext cx="8787600" cy="4425480"/>
          </a:xfrm>
        </p:spPr>
        <p:txBody>
          <a:bodyPr>
            <a:normAutofit fontScale="85000" lnSpcReduction="10000"/>
          </a:bodyPr>
          <a:lstStyle/>
          <a:p>
            <a:pPr lvl="0">
              <a:buSzPct val="45000"/>
              <a:buFont typeface="StarSymbol"/>
              <a:buChar char="●"/>
            </a:pPr>
            <a:r>
              <a:rPr lang="en-CA"/>
              <a:t>Sitara AM3358BZCZ100 is the processor for the board</a:t>
            </a:r>
          </a:p>
          <a:p>
            <a:pPr lvl="0">
              <a:buSzPct val="45000"/>
              <a:buFont typeface="StarSymbol"/>
              <a:buChar char="●"/>
            </a:pPr>
            <a:r>
              <a:rPr lang="en-CA"/>
              <a:t>Micron 512MB DDR3L is the dual data rate RAM memory</a:t>
            </a:r>
          </a:p>
          <a:p>
            <a:pPr lvl="0">
              <a:buSzPct val="45000"/>
              <a:buFont typeface="StarSymbol"/>
              <a:buChar char="●"/>
            </a:pPr>
            <a:r>
              <a:rPr lang="en-CA"/>
              <a:t>TPS65217C PMIC provides the power rails to the various components</a:t>
            </a:r>
          </a:p>
          <a:p>
            <a:pPr lvl="0">
              <a:buSzPct val="45000"/>
              <a:buFont typeface="StarSymbol"/>
              <a:buChar char="●"/>
            </a:pPr>
            <a:r>
              <a:rPr lang="en-CA"/>
              <a:t>SMSC Ethernet PHY is the physical interface of the network</a:t>
            </a:r>
          </a:p>
          <a:p>
            <a:pPr lvl="0">
              <a:buSzPct val="45000"/>
              <a:buFont typeface="StarSymbol"/>
              <a:buChar char="●"/>
            </a:pPr>
            <a:r>
              <a:rPr lang="en-CA"/>
              <a:t>Micron eMMC is an onboard MMC chip that holds upto 4GB of data.</a:t>
            </a:r>
          </a:p>
          <a:p>
            <a:pPr lvl="0">
              <a:buSzPct val="45000"/>
              <a:buFont typeface="StarSymbol"/>
              <a:buChar char="●"/>
            </a:pPr>
            <a:r>
              <a:rPr lang="en-CA"/>
              <a:t>HDMI framer provides control for an HDMI with an adapter.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Blueprint Pla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1958</Words>
  <Application>Microsoft Office PowerPoint</Application>
  <PresentationFormat>Widescreen</PresentationFormat>
  <Paragraphs>241</Paragraphs>
  <Slides>29</Slides>
  <Notes>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Calibri</vt:lpstr>
      <vt:lpstr>Calibri Light</vt:lpstr>
      <vt:lpstr>DejaVu Sans</vt:lpstr>
      <vt:lpstr>Liberation Sans</vt:lpstr>
      <vt:lpstr>Liberation Serif</vt:lpstr>
      <vt:lpstr>StarSymbol</vt:lpstr>
      <vt:lpstr>Times New Roman</vt:lpstr>
      <vt:lpstr>Blueprint Plans</vt:lpstr>
      <vt:lpstr>Standard</vt:lpstr>
      <vt:lpstr>Default</vt:lpstr>
      <vt:lpstr>ESE_4009 Embedded Systems Design Project</vt:lpstr>
      <vt:lpstr>Overview</vt:lpstr>
      <vt:lpstr>List Of Hardware Components</vt:lpstr>
      <vt:lpstr>Beaglebone Black Rev C</vt:lpstr>
      <vt:lpstr>BeagleBone Compatibility</vt:lpstr>
      <vt:lpstr>Block Diagram</vt:lpstr>
      <vt:lpstr>Features And Specifications</vt:lpstr>
      <vt:lpstr>PowerPoint Presentation</vt:lpstr>
      <vt:lpstr>Key Components</vt:lpstr>
      <vt:lpstr>GSM Module-SIM900</vt:lpstr>
      <vt:lpstr>PowerPoint Presentation</vt:lpstr>
      <vt:lpstr>Specifications</vt:lpstr>
      <vt:lpstr>PowerPoint Presentation</vt:lpstr>
      <vt:lpstr>RFID Reader</vt:lpstr>
      <vt:lpstr>RFID TAG</vt:lpstr>
      <vt:lpstr>RFID Reader</vt:lpstr>
      <vt:lpstr>Servo Motor-SG90</vt:lpstr>
      <vt:lpstr>WiFi Module</vt:lpstr>
      <vt:lpstr>WIFI Module ESP32</vt:lpstr>
      <vt:lpstr>PowerPoint Presentation</vt:lpstr>
      <vt:lpstr>PowerPoint Presentation</vt:lpstr>
      <vt:lpstr>Ultra Sonic Sensor-HCSR04</vt:lpstr>
      <vt:lpstr>Electric Parameter</vt:lpstr>
      <vt:lpstr>Volatge Regulator-LM2596</vt:lpstr>
      <vt:lpstr>PowerPoint Presentation</vt:lpstr>
      <vt:lpstr>Buzzer</vt:lpstr>
      <vt:lpstr>Specifications</vt:lpstr>
      <vt:lpstr>Supporting Hardware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Plans</dc:title>
  <dc:creator>HP Pavilion 15</dc:creator>
  <cp:lastModifiedBy>HP Pavilion 15</cp:lastModifiedBy>
  <cp:revision>17</cp:revision>
  <dcterms:created xsi:type="dcterms:W3CDTF">2020-10-15T12:48:18Z</dcterms:created>
  <dcterms:modified xsi:type="dcterms:W3CDTF">2020-10-16T14:24:59Z</dcterms:modified>
</cp:coreProperties>
</file>